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59" r:id="rId2"/>
    <p:sldId id="261" r:id="rId3"/>
    <p:sldId id="260" r:id="rId4"/>
    <p:sldId id="278" r:id="rId5"/>
    <p:sldId id="290" r:id="rId6"/>
    <p:sldId id="279" r:id="rId7"/>
    <p:sldId id="291" r:id="rId8"/>
    <p:sldId id="280" r:id="rId9"/>
    <p:sldId id="281" r:id="rId10"/>
    <p:sldId id="266" r:id="rId11"/>
    <p:sldId id="282" r:id="rId12"/>
    <p:sldId id="285" r:id="rId13"/>
    <p:sldId id="292" r:id="rId14"/>
    <p:sldId id="294" r:id="rId15"/>
    <p:sldId id="295" r:id="rId16"/>
    <p:sldId id="283" r:id="rId17"/>
    <p:sldId id="286" r:id="rId18"/>
    <p:sldId id="287" r:id="rId19"/>
    <p:sldId id="296" r:id="rId20"/>
    <p:sldId id="272" r:id="rId21"/>
    <p:sldId id="297" r:id="rId22"/>
    <p:sldId id="284" r:id="rId23"/>
    <p:sldId id="298" r:id="rId24"/>
    <p:sldId id="289" r:id="rId25"/>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E0B0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14" autoAdjust="0"/>
    <p:restoredTop sz="96086" autoAdjust="0"/>
  </p:normalViewPr>
  <p:slideViewPr>
    <p:cSldViewPr snapToGrid="0">
      <p:cViewPr varScale="1">
        <p:scale>
          <a:sx n="102" d="100"/>
          <a:sy n="102" d="100"/>
        </p:scale>
        <p:origin x="1224" y="96"/>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9" d="100"/>
          <a:sy n="69" d="100"/>
        </p:scale>
        <p:origin x="337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798D28A-A258-520E-DD1D-87D0B5E7D672}"/>
              </a:ext>
            </a:extLst>
          </p:cNvPr>
          <p:cNvSpPr>
            <a:spLocks noGrp="1"/>
          </p:cNvSpPr>
          <p:nvPr>
            <p:ph type="hdr" sz="quarter"/>
          </p:nvPr>
        </p:nvSpPr>
        <p:spPr>
          <a:xfrm>
            <a:off x="0" y="0"/>
            <a:ext cx="3078383" cy="513749"/>
          </a:xfrm>
          <a:prstGeom prst="rect">
            <a:avLst/>
          </a:prstGeom>
        </p:spPr>
        <p:txBody>
          <a:bodyPr vert="horz" lIns="97201" tIns="48600" rIns="97201" bIns="48600"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C5C39116-D566-F41D-18E6-82335426BC65}"/>
              </a:ext>
            </a:extLst>
          </p:cNvPr>
          <p:cNvSpPr>
            <a:spLocks noGrp="1"/>
          </p:cNvSpPr>
          <p:nvPr>
            <p:ph type="dt" sz="quarter" idx="1"/>
          </p:nvPr>
        </p:nvSpPr>
        <p:spPr>
          <a:xfrm>
            <a:off x="4022486" y="0"/>
            <a:ext cx="3078383" cy="513749"/>
          </a:xfrm>
          <a:prstGeom prst="rect">
            <a:avLst/>
          </a:prstGeom>
        </p:spPr>
        <p:txBody>
          <a:bodyPr vert="horz" lIns="97201" tIns="48600" rIns="97201" bIns="48600" rtlCol="0"/>
          <a:lstStyle>
            <a:lvl1pPr algn="r">
              <a:defRPr sz="1300"/>
            </a:lvl1pPr>
          </a:lstStyle>
          <a:p>
            <a:r>
              <a:rPr lang="en-US" sz="1000">
                <a:latin typeface="Arial" panose="020B0604020202020204" pitchFamily="34" charset="0"/>
                <a:cs typeface="Arial" panose="020B0604020202020204" pitchFamily="34" charset="0"/>
              </a:rPr>
              <a:t>5/19/2024 pm</a:t>
            </a:r>
          </a:p>
        </p:txBody>
      </p:sp>
      <p:sp>
        <p:nvSpPr>
          <p:cNvPr id="4" name="Footer Placeholder 3">
            <a:extLst>
              <a:ext uri="{FF2B5EF4-FFF2-40B4-BE49-F238E27FC236}">
                <a16:creationId xmlns:a16="http://schemas.microsoft.com/office/drawing/2014/main" id="{1542525F-63DF-ACE4-7364-D97C4CA6B741}"/>
              </a:ext>
            </a:extLst>
          </p:cNvPr>
          <p:cNvSpPr>
            <a:spLocks noGrp="1"/>
          </p:cNvSpPr>
          <p:nvPr>
            <p:ph type="ftr" sz="quarter" idx="2"/>
          </p:nvPr>
        </p:nvSpPr>
        <p:spPr>
          <a:xfrm>
            <a:off x="0" y="9719278"/>
            <a:ext cx="3078383" cy="513749"/>
          </a:xfrm>
          <a:prstGeom prst="rect">
            <a:avLst/>
          </a:prstGeom>
        </p:spPr>
        <p:txBody>
          <a:bodyPr vert="horz" lIns="97201" tIns="48600" rIns="97201" bIns="48600" rtlCol="0" anchor="b"/>
          <a:lstStyle>
            <a:lvl1pPr algn="l">
              <a:defRPr sz="1300"/>
            </a:lvl1pPr>
          </a:lstStyle>
          <a:p>
            <a:r>
              <a:rPr lang="en-US" sz="1000">
                <a:latin typeface="Arial" panose="020B0604020202020204" pitchFamily="34" charset="0"/>
                <a:cs typeface="Arial" panose="020B0604020202020204" pitchFamily="34" charset="0"/>
              </a:rPr>
              <a:t>Bruce Molock</a:t>
            </a:r>
          </a:p>
        </p:txBody>
      </p:sp>
      <p:sp>
        <p:nvSpPr>
          <p:cNvPr id="5" name="Slide Number Placeholder 4">
            <a:extLst>
              <a:ext uri="{FF2B5EF4-FFF2-40B4-BE49-F238E27FC236}">
                <a16:creationId xmlns:a16="http://schemas.microsoft.com/office/drawing/2014/main" id="{E9D8DEA9-08C3-C317-8714-5A7E32E303D5}"/>
              </a:ext>
            </a:extLst>
          </p:cNvPr>
          <p:cNvSpPr>
            <a:spLocks noGrp="1"/>
          </p:cNvSpPr>
          <p:nvPr>
            <p:ph type="sldNum" sz="quarter" idx="3"/>
          </p:nvPr>
        </p:nvSpPr>
        <p:spPr>
          <a:xfrm>
            <a:off x="4022486" y="9719278"/>
            <a:ext cx="3078383" cy="513749"/>
          </a:xfrm>
          <a:prstGeom prst="rect">
            <a:avLst/>
          </a:prstGeom>
        </p:spPr>
        <p:txBody>
          <a:bodyPr vert="horz" lIns="97201" tIns="48600" rIns="97201" bIns="48600" rtlCol="0" anchor="b"/>
          <a:lstStyle>
            <a:lvl1pPr algn="r">
              <a:defRPr sz="1300"/>
            </a:lvl1pPr>
          </a:lstStyle>
          <a:p>
            <a:fld id="{ADCF29DB-263A-4F55-B31B-EEB50D68C36A}"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2216597"/>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8"/>
          </a:xfrm>
          <a:prstGeom prst="rect">
            <a:avLst/>
          </a:prstGeom>
        </p:spPr>
        <p:txBody>
          <a:bodyPr vert="horz" lIns="99048" tIns="49524" rIns="99048" bIns="49524" rtlCol="0"/>
          <a:lstStyle>
            <a:lvl1pPr algn="l">
              <a:defRPr sz="1300"/>
            </a:lvl1pPr>
          </a:lstStyle>
          <a:p>
            <a:endParaRPr lang="en-US"/>
          </a:p>
        </p:txBody>
      </p:sp>
      <p:sp>
        <p:nvSpPr>
          <p:cNvPr id="3" name="Date Placeholder 2"/>
          <p:cNvSpPr>
            <a:spLocks noGrp="1"/>
          </p:cNvSpPr>
          <p:nvPr>
            <p:ph type="dt" idx="1"/>
          </p:nvPr>
        </p:nvSpPr>
        <p:spPr>
          <a:xfrm>
            <a:off x="4023093" y="0"/>
            <a:ext cx="3077739" cy="513428"/>
          </a:xfrm>
          <a:prstGeom prst="rect">
            <a:avLst/>
          </a:prstGeom>
        </p:spPr>
        <p:txBody>
          <a:bodyPr vert="horz" lIns="99048" tIns="49524" rIns="99048" bIns="49524" rtlCol="0"/>
          <a:lstStyle>
            <a:lvl1pPr algn="r">
              <a:defRPr sz="1300"/>
            </a:lvl1pPr>
          </a:lstStyle>
          <a:p>
            <a:r>
              <a:rPr lang="en-US"/>
              <a:t>5/19/2024 pm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48" tIns="49524" rIns="99048" bIns="49524" rtlCol="0" anchor="ctr"/>
          <a:lstStyle/>
          <a:p>
            <a:endParaRPr lang="en-US"/>
          </a:p>
        </p:txBody>
      </p:sp>
      <p:sp>
        <p:nvSpPr>
          <p:cNvPr id="5" name="Notes Placeholder 4"/>
          <p:cNvSpPr>
            <a:spLocks noGrp="1"/>
          </p:cNvSpPr>
          <p:nvPr>
            <p:ph type="body" sz="quarter" idx="3"/>
          </p:nvPr>
        </p:nvSpPr>
        <p:spPr>
          <a:xfrm>
            <a:off x="710248" y="4924643"/>
            <a:ext cx="5681980" cy="4029255"/>
          </a:xfrm>
          <a:prstGeom prst="rect">
            <a:avLst/>
          </a:prstGeom>
        </p:spPr>
        <p:txBody>
          <a:bodyPr vert="horz" lIns="99048" tIns="49524" rIns="99048" bIns="4952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8"/>
            <a:ext cx="3077739" cy="513427"/>
          </a:xfrm>
          <a:prstGeom prst="rect">
            <a:avLst/>
          </a:prstGeom>
        </p:spPr>
        <p:txBody>
          <a:bodyPr vert="horz" lIns="99048" tIns="49524" rIns="99048" bIns="49524" rtlCol="0" anchor="b"/>
          <a:lstStyle>
            <a:lvl1pPr algn="l">
              <a:defRPr sz="1300"/>
            </a:lvl1pPr>
          </a:lstStyle>
          <a:p>
            <a:r>
              <a:rPr lang="en-US"/>
              <a:t>Bruce Molock</a:t>
            </a:r>
          </a:p>
        </p:txBody>
      </p:sp>
      <p:sp>
        <p:nvSpPr>
          <p:cNvPr id="7" name="Slide Number Placeholder 6"/>
          <p:cNvSpPr>
            <a:spLocks noGrp="1"/>
          </p:cNvSpPr>
          <p:nvPr>
            <p:ph type="sldNum" sz="quarter" idx="5"/>
          </p:nvPr>
        </p:nvSpPr>
        <p:spPr>
          <a:xfrm>
            <a:off x="4023093" y="9719598"/>
            <a:ext cx="3077739" cy="513427"/>
          </a:xfrm>
          <a:prstGeom prst="rect">
            <a:avLst/>
          </a:prstGeom>
        </p:spPr>
        <p:txBody>
          <a:bodyPr vert="horz" lIns="99048" tIns="49524" rIns="99048" bIns="49524" rtlCol="0" anchor="b"/>
          <a:lstStyle>
            <a:lvl1pPr algn="r">
              <a:defRPr sz="1300"/>
            </a:lvl1pPr>
          </a:lstStyle>
          <a:p>
            <a:fld id="{4FE5C747-9BA8-4EEE-9EF5-721EA23DAB39}" type="slidenum">
              <a:rPr lang="en-US" smtClean="0"/>
              <a:t>‹#›</a:t>
            </a:fld>
            <a:endParaRPr lang="en-US"/>
          </a:p>
        </p:txBody>
      </p:sp>
    </p:spTree>
    <p:extLst>
      <p:ext uri="{BB962C8B-B14F-4D97-AF65-F5344CB8AC3E}">
        <p14:creationId xmlns:p14="http://schemas.microsoft.com/office/powerpoint/2010/main" val="3558210490"/>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2C9303-211F-4760-88D8-1FAAB04ACCA0}" type="slidenum">
              <a:rPr lang="en-US" smtClean="0"/>
              <a:t>2</a:t>
            </a:fld>
            <a:endParaRPr lang="en-US"/>
          </a:p>
        </p:txBody>
      </p:sp>
      <p:sp>
        <p:nvSpPr>
          <p:cNvPr id="5" name="Date Placeholder 4">
            <a:extLst>
              <a:ext uri="{FF2B5EF4-FFF2-40B4-BE49-F238E27FC236}">
                <a16:creationId xmlns:a16="http://schemas.microsoft.com/office/drawing/2014/main" id="{B4F71C6B-C5EF-EB6F-2179-9DE37B72A788}"/>
              </a:ext>
            </a:extLst>
          </p:cNvPr>
          <p:cNvSpPr>
            <a:spLocks noGrp="1"/>
          </p:cNvSpPr>
          <p:nvPr>
            <p:ph type="dt" idx="1"/>
          </p:nvPr>
        </p:nvSpPr>
        <p:spPr/>
        <p:txBody>
          <a:bodyPr/>
          <a:lstStyle/>
          <a:p>
            <a:r>
              <a:rPr lang="en-US"/>
              <a:t>5/19/2024 pm</a:t>
            </a:r>
          </a:p>
        </p:txBody>
      </p:sp>
      <p:sp>
        <p:nvSpPr>
          <p:cNvPr id="6" name="Footer Placeholder 5">
            <a:extLst>
              <a:ext uri="{FF2B5EF4-FFF2-40B4-BE49-F238E27FC236}">
                <a16:creationId xmlns:a16="http://schemas.microsoft.com/office/drawing/2014/main" id="{DD45C924-7D89-B876-F019-8BFBFDA4B4FE}"/>
              </a:ext>
            </a:extLst>
          </p:cNvPr>
          <p:cNvSpPr>
            <a:spLocks noGrp="1"/>
          </p:cNvSpPr>
          <p:nvPr>
            <p:ph type="ftr" sz="quarter" idx="4"/>
          </p:nvPr>
        </p:nvSpPr>
        <p:spPr/>
        <p:txBody>
          <a:bodyPr/>
          <a:lstStyle/>
          <a:p>
            <a:r>
              <a:rPr lang="en-US"/>
              <a:t>Bruce Molock</a:t>
            </a:r>
          </a:p>
        </p:txBody>
      </p:sp>
      <p:sp>
        <p:nvSpPr>
          <p:cNvPr id="7" name="Header Placeholder 6">
            <a:extLst>
              <a:ext uri="{FF2B5EF4-FFF2-40B4-BE49-F238E27FC236}">
                <a16:creationId xmlns:a16="http://schemas.microsoft.com/office/drawing/2014/main" id="{1C8772D7-23F3-D895-61DA-4F10076C2B96}"/>
              </a:ext>
            </a:extLst>
          </p:cNvPr>
          <p:cNvSpPr>
            <a:spLocks noGrp="1"/>
          </p:cNvSpPr>
          <p:nvPr>
            <p:ph type="hdr" sz="quarter"/>
          </p:nvPr>
        </p:nvSpPr>
        <p:spPr/>
        <p:txBody>
          <a:bodyPr/>
          <a:lstStyle/>
          <a:p>
            <a:r>
              <a:rPr lang="en-US"/>
              <a:t>9100 California City Blvd Church of Christ</a:t>
            </a:r>
          </a:p>
        </p:txBody>
      </p:sp>
    </p:spTree>
    <p:extLst>
      <p:ext uri="{BB962C8B-B14F-4D97-AF65-F5344CB8AC3E}">
        <p14:creationId xmlns:p14="http://schemas.microsoft.com/office/powerpoint/2010/main" val="25312995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2C9303-211F-4760-88D8-1FAAB04ACCA0}" type="slidenum">
              <a:rPr lang="en-US" smtClean="0"/>
              <a:t>12</a:t>
            </a:fld>
            <a:endParaRPr lang="en-US"/>
          </a:p>
        </p:txBody>
      </p:sp>
      <p:sp>
        <p:nvSpPr>
          <p:cNvPr id="5" name="Date Placeholder 4">
            <a:extLst>
              <a:ext uri="{FF2B5EF4-FFF2-40B4-BE49-F238E27FC236}">
                <a16:creationId xmlns:a16="http://schemas.microsoft.com/office/drawing/2014/main" id="{156D9FE2-07DA-06E5-1EEE-A5B4688AC048}"/>
              </a:ext>
            </a:extLst>
          </p:cNvPr>
          <p:cNvSpPr>
            <a:spLocks noGrp="1"/>
          </p:cNvSpPr>
          <p:nvPr>
            <p:ph type="dt" idx="1"/>
          </p:nvPr>
        </p:nvSpPr>
        <p:spPr/>
        <p:txBody>
          <a:bodyPr/>
          <a:lstStyle/>
          <a:p>
            <a:r>
              <a:rPr lang="en-US"/>
              <a:t>5/19/2024 pm</a:t>
            </a:r>
          </a:p>
        </p:txBody>
      </p:sp>
      <p:sp>
        <p:nvSpPr>
          <p:cNvPr id="6" name="Footer Placeholder 5">
            <a:extLst>
              <a:ext uri="{FF2B5EF4-FFF2-40B4-BE49-F238E27FC236}">
                <a16:creationId xmlns:a16="http://schemas.microsoft.com/office/drawing/2014/main" id="{EC31D8D5-BB81-628D-66E9-D9A87994FE6D}"/>
              </a:ext>
            </a:extLst>
          </p:cNvPr>
          <p:cNvSpPr>
            <a:spLocks noGrp="1"/>
          </p:cNvSpPr>
          <p:nvPr>
            <p:ph type="ftr" sz="quarter" idx="4"/>
          </p:nvPr>
        </p:nvSpPr>
        <p:spPr/>
        <p:txBody>
          <a:bodyPr/>
          <a:lstStyle/>
          <a:p>
            <a:r>
              <a:rPr lang="en-US"/>
              <a:t>Bruce Molock</a:t>
            </a:r>
          </a:p>
        </p:txBody>
      </p:sp>
      <p:sp>
        <p:nvSpPr>
          <p:cNvPr id="7" name="Header Placeholder 6">
            <a:extLst>
              <a:ext uri="{FF2B5EF4-FFF2-40B4-BE49-F238E27FC236}">
                <a16:creationId xmlns:a16="http://schemas.microsoft.com/office/drawing/2014/main" id="{88B471A0-A38A-FA9A-0998-1712DAEB46F9}"/>
              </a:ext>
            </a:extLst>
          </p:cNvPr>
          <p:cNvSpPr>
            <a:spLocks noGrp="1"/>
          </p:cNvSpPr>
          <p:nvPr>
            <p:ph type="hdr" sz="quarter"/>
          </p:nvPr>
        </p:nvSpPr>
        <p:spPr/>
        <p:txBody>
          <a:bodyPr/>
          <a:lstStyle/>
          <a:p>
            <a:r>
              <a:rPr lang="en-US"/>
              <a:t>9100 California City Blvd Church of Christ</a:t>
            </a:r>
          </a:p>
        </p:txBody>
      </p:sp>
    </p:spTree>
    <p:extLst>
      <p:ext uri="{BB962C8B-B14F-4D97-AF65-F5344CB8AC3E}">
        <p14:creationId xmlns:p14="http://schemas.microsoft.com/office/powerpoint/2010/main" val="9733257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2C9303-211F-4760-88D8-1FAAB04ACCA0}" type="slidenum">
              <a:rPr lang="en-US" smtClean="0"/>
              <a:t>13</a:t>
            </a:fld>
            <a:endParaRPr lang="en-US"/>
          </a:p>
        </p:txBody>
      </p:sp>
      <p:sp>
        <p:nvSpPr>
          <p:cNvPr id="5" name="Date Placeholder 4">
            <a:extLst>
              <a:ext uri="{FF2B5EF4-FFF2-40B4-BE49-F238E27FC236}">
                <a16:creationId xmlns:a16="http://schemas.microsoft.com/office/drawing/2014/main" id="{156D9FE2-07DA-06E5-1EEE-A5B4688AC048}"/>
              </a:ext>
            </a:extLst>
          </p:cNvPr>
          <p:cNvSpPr>
            <a:spLocks noGrp="1"/>
          </p:cNvSpPr>
          <p:nvPr>
            <p:ph type="dt" idx="1"/>
          </p:nvPr>
        </p:nvSpPr>
        <p:spPr/>
        <p:txBody>
          <a:bodyPr/>
          <a:lstStyle/>
          <a:p>
            <a:r>
              <a:rPr lang="en-US"/>
              <a:t>5/19/2024 pm</a:t>
            </a:r>
          </a:p>
        </p:txBody>
      </p:sp>
      <p:sp>
        <p:nvSpPr>
          <p:cNvPr id="6" name="Footer Placeholder 5">
            <a:extLst>
              <a:ext uri="{FF2B5EF4-FFF2-40B4-BE49-F238E27FC236}">
                <a16:creationId xmlns:a16="http://schemas.microsoft.com/office/drawing/2014/main" id="{EC31D8D5-BB81-628D-66E9-D9A87994FE6D}"/>
              </a:ext>
            </a:extLst>
          </p:cNvPr>
          <p:cNvSpPr>
            <a:spLocks noGrp="1"/>
          </p:cNvSpPr>
          <p:nvPr>
            <p:ph type="ftr" sz="quarter" idx="4"/>
          </p:nvPr>
        </p:nvSpPr>
        <p:spPr/>
        <p:txBody>
          <a:bodyPr/>
          <a:lstStyle/>
          <a:p>
            <a:r>
              <a:rPr lang="en-US"/>
              <a:t>Bruce Molock</a:t>
            </a:r>
          </a:p>
        </p:txBody>
      </p:sp>
      <p:sp>
        <p:nvSpPr>
          <p:cNvPr id="7" name="Header Placeholder 6">
            <a:extLst>
              <a:ext uri="{FF2B5EF4-FFF2-40B4-BE49-F238E27FC236}">
                <a16:creationId xmlns:a16="http://schemas.microsoft.com/office/drawing/2014/main" id="{88B471A0-A38A-FA9A-0998-1712DAEB46F9}"/>
              </a:ext>
            </a:extLst>
          </p:cNvPr>
          <p:cNvSpPr>
            <a:spLocks noGrp="1"/>
          </p:cNvSpPr>
          <p:nvPr>
            <p:ph type="hdr" sz="quarter"/>
          </p:nvPr>
        </p:nvSpPr>
        <p:spPr/>
        <p:txBody>
          <a:bodyPr/>
          <a:lstStyle/>
          <a:p>
            <a:r>
              <a:rPr lang="en-US"/>
              <a:t>9100 California City Blvd Church of Christ</a:t>
            </a:r>
          </a:p>
        </p:txBody>
      </p:sp>
    </p:spTree>
    <p:extLst>
      <p:ext uri="{BB962C8B-B14F-4D97-AF65-F5344CB8AC3E}">
        <p14:creationId xmlns:p14="http://schemas.microsoft.com/office/powerpoint/2010/main" val="26489818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2C9303-211F-4760-88D8-1FAAB04ACCA0}" type="slidenum">
              <a:rPr lang="en-US" smtClean="0"/>
              <a:t>14</a:t>
            </a:fld>
            <a:endParaRPr lang="en-US"/>
          </a:p>
        </p:txBody>
      </p:sp>
      <p:sp>
        <p:nvSpPr>
          <p:cNvPr id="5" name="Date Placeholder 4">
            <a:extLst>
              <a:ext uri="{FF2B5EF4-FFF2-40B4-BE49-F238E27FC236}">
                <a16:creationId xmlns:a16="http://schemas.microsoft.com/office/drawing/2014/main" id="{156D9FE2-07DA-06E5-1EEE-A5B4688AC048}"/>
              </a:ext>
            </a:extLst>
          </p:cNvPr>
          <p:cNvSpPr>
            <a:spLocks noGrp="1"/>
          </p:cNvSpPr>
          <p:nvPr>
            <p:ph type="dt" idx="1"/>
          </p:nvPr>
        </p:nvSpPr>
        <p:spPr/>
        <p:txBody>
          <a:bodyPr/>
          <a:lstStyle/>
          <a:p>
            <a:r>
              <a:rPr lang="en-US"/>
              <a:t>5/19/2024 pm</a:t>
            </a:r>
          </a:p>
        </p:txBody>
      </p:sp>
      <p:sp>
        <p:nvSpPr>
          <p:cNvPr id="6" name="Footer Placeholder 5">
            <a:extLst>
              <a:ext uri="{FF2B5EF4-FFF2-40B4-BE49-F238E27FC236}">
                <a16:creationId xmlns:a16="http://schemas.microsoft.com/office/drawing/2014/main" id="{EC31D8D5-BB81-628D-66E9-D9A87994FE6D}"/>
              </a:ext>
            </a:extLst>
          </p:cNvPr>
          <p:cNvSpPr>
            <a:spLocks noGrp="1"/>
          </p:cNvSpPr>
          <p:nvPr>
            <p:ph type="ftr" sz="quarter" idx="4"/>
          </p:nvPr>
        </p:nvSpPr>
        <p:spPr/>
        <p:txBody>
          <a:bodyPr/>
          <a:lstStyle/>
          <a:p>
            <a:r>
              <a:rPr lang="en-US"/>
              <a:t>Bruce Molock</a:t>
            </a:r>
          </a:p>
        </p:txBody>
      </p:sp>
      <p:sp>
        <p:nvSpPr>
          <p:cNvPr id="7" name="Header Placeholder 6">
            <a:extLst>
              <a:ext uri="{FF2B5EF4-FFF2-40B4-BE49-F238E27FC236}">
                <a16:creationId xmlns:a16="http://schemas.microsoft.com/office/drawing/2014/main" id="{88B471A0-A38A-FA9A-0998-1712DAEB46F9}"/>
              </a:ext>
            </a:extLst>
          </p:cNvPr>
          <p:cNvSpPr>
            <a:spLocks noGrp="1"/>
          </p:cNvSpPr>
          <p:nvPr>
            <p:ph type="hdr" sz="quarter"/>
          </p:nvPr>
        </p:nvSpPr>
        <p:spPr/>
        <p:txBody>
          <a:bodyPr/>
          <a:lstStyle/>
          <a:p>
            <a:r>
              <a:rPr lang="en-US"/>
              <a:t>9100 California City Blvd Church of Christ</a:t>
            </a:r>
          </a:p>
        </p:txBody>
      </p:sp>
    </p:spTree>
    <p:extLst>
      <p:ext uri="{BB962C8B-B14F-4D97-AF65-F5344CB8AC3E}">
        <p14:creationId xmlns:p14="http://schemas.microsoft.com/office/powerpoint/2010/main" val="38684959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2C9303-211F-4760-88D8-1FAAB04ACCA0}" type="slidenum">
              <a:rPr lang="en-US" smtClean="0"/>
              <a:t>15</a:t>
            </a:fld>
            <a:endParaRPr lang="en-US"/>
          </a:p>
        </p:txBody>
      </p:sp>
      <p:sp>
        <p:nvSpPr>
          <p:cNvPr id="5" name="Date Placeholder 4">
            <a:extLst>
              <a:ext uri="{FF2B5EF4-FFF2-40B4-BE49-F238E27FC236}">
                <a16:creationId xmlns:a16="http://schemas.microsoft.com/office/drawing/2014/main" id="{156D9FE2-07DA-06E5-1EEE-A5B4688AC048}"/>
              </a:ext>
            </a:extLst>
          </p:cNvPr>
          <p:cNvSpPr>
            <a:spLocks noGrp="1"/>
          </p:cNvSpPr>
          <p:nvPr>
            <p:ph type="dt" idx="1"/>
          </p:nvPr>
        </p:nvSpPr>
        <p:spPr/>
        <p:txBody>
          <a:bodyPr/>
          <a:lstStyle/>
          <a:p>
            <a:r>
              <a:rPr lang="en-US"/>
              <a:t>5/19/2024 pm</a:t>
            </a:r>
          </a:p>
        </p:txBody>
      </p:sp>
      <p:sp>
        <p:nvSpPr>
          <p:cNvPr id="6" name="Footer Placeholder 5">
            <a:extLst>
              <a:ext uri="{FF2B5EF4-FFF2-40B4-BE49-F238E27FC236}">
                <a16:creationId xmlns:a16="http://schemas.microsoft.com/office/drawing/2014/main" id="{EC31D8D5-BB81-628D-66E9-D9A87994FE6D}"/>
              </a:ext>
            </a:extLst>
          </p:cNvPr>
          <p:cNvSpPr>
            <a:spLocks noGrp="1"/>
          </p:cNvSpPr>
          <p:nvPr>
            <p:ph type="ftr" sz="quarter" idx="4"/>
          </p:nvPr>
        </p:nvSpPr>
        <p:spPr/>
        <p:txBody>
          <a:bodyPr/>
          <a:lstStyle/>
          <a:p>
            <a:r>
              <a:rPr lang="en-US"/>
              <a:t>Bruce Molock</a:t>
            </a:r>
          </a:p>
        </p:txBody>
      </p:sp>
      <p:sp>
        <p:nvSpPr>
          <p:cNvPr id="7" name="Header Placeholder 6">
            <a:extLst>
              <a:ext uri="{FF2B5EF4-FFF2-40B4-BE49-F238E27FC236}">
                <a16:creationId xmlns:a16="http://schemas.microsoft.com/office/drawing/2014/main" id="{88B471A0-A38A-FA9A-0998-1712DAEB46F9}"/>
              </a:ext>
            </a:extLst>
          </p:cNvPr>
          <p:cNvSpPr>
            <a:spLocks noGrp="1"/>
          </p:cNvSpPr>
          <p:nvPr>
            <p:ph type="hdr" sz="quarter"/>
          </p:nvPr>
        </p:nvSpPr>
        <p:spPr/>
        <p:txBody>
          <a:bodyPr/>
          <a:lstStyle/>
          <a:p>
            <a:r>
              <a:rPr lang="en-US"/>
              <a:t>9100 California City Blvd Church of Christ</a:t>
            </a:r>
          </a:p>
        </p:txBody>
      </p:sp>
    </p:spTree>
    <p:extLst>
      <p:ext uri="{BB962C8B-B14F-4D97-AF65-F5344CB8AC3E}">
        <p14:creationId xmlns:p14="http://schemas.microsoft.com/office/powerpoint/2010/main" val="20691272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2C9303-211F-4760-88D8-1FAAB04ACCA0}" type="slidenum">
              <a:rPr lang="en-US" smtClean="0"/>
              <a:t>16</a:t>
            </a:fld>
            <a:endParaRPr lang="en-US"/>
          </a:p>
        </p:txBody>
      </p:sp>
      <p:sp>
        <p:nvSpPr>
          <p:cNvPr id="5" name="Date Placeholder 4">
            <a:extLst>
              <a:ext uri="{FF2B5EF4-FFF2-40B4-BE49-F238E27FC236}">
                <a16:creationId xmlns:a16="http://schemas.microsoft.com/office/drawing/2014/main" id="{156D9FE2-07DA-06E5-1EEE-A5B4688AC048}"/>
              </a:ext>
            </a:extLst>
          </p:cNvPr>
          <p:cNvSpPr>
            <a:spLocks noGrp="1"/>
          </p:cNvSpPr>
          <p:nvPr>
            <p:ph type="dt" idx="1"/>
          </p:nvPr>
        </p:nvSpPr>
        <p:spPr/>
        <p:txBody>
          <a:bodyPr/>
          <a:lstStyle/>
          <a:p>
            <a:r>
              <a:rPr lang="en-US"/>
              <a:t>5/19/2024 pm</a:t>
            </a:r>
          </a:p>
        </p:txBody>
      </p:sp>
      <p:sp>
        <p:nvSpPr>
          <p:cNvPr id="6" name="Footer Placeholder 5">
            <a:extLst>
              <a:ext uri="{FF2B5EF4-FFF2-40B4-BE49-F238E27FC236}">
                <a16:creationId xmlns:a16="http://schemas.microsoft.com/office/drawing/2014/main" id="{EC31D8D5-BB81-628D-66E9-D9A87994FE6D}"/>
              </a:ext>
            </a:extLst>
          </p:cNvPr>
          <p:cNvSpPr>
            <a:spLocks noGrp="1"/>
          </p:cNvSpPr>
          <p:nvPr>
            <p:ph type="ftr" sz="quarter" idx="4"/>
          </p:nvPr>
        </p:nvSpPr>
        <p:spPr/>
        <p:txBody>
          <a:bodyPr/>
          <a:lstStyle/>
          <a:p>
            <a:r>
              <a:rPr lang="en-US"/>
              <a:t>Bruce Molock</a:t>
            </a:r>
          </a:p>
        </p:txBody>
      </p:sp>
      <p:sp>
        <p:nvSpPr>
          <p:cNvPr id="7" name="Header Placeholder 6">
            <a:extLst>
              <a:ext uri="{FF2B5EF4-FFF2-40B4-BE49-F238E27FC236}">
                <a16:creationId xmlns:a16="http://schemas.microsoft.com/office/drawing/2014/main" id="{88B471A0-A38A-FA9A-0998-1712DAEB46F9}"/>
              </a:ext>
            </a:extLst>
          </p:cNvPr>
          <p:cNvSpPr>
            <a:spLocks noGrp="1"/>
          </p:cNvSpPr>
          <p:nvPr>
            <p:ph type="hdr" sz="quarter"/>
          </p:nvPr>
        </p:nvSpPr>
        <p:spPr/>
        <p:txBody>
          <a:bodyPr/>
          <a:lstStyle/>
          <a:p>
            <a:r>
              <a:rPr lang="en-US"/>
              <a:t>9100 California City Blvd Church of Christ</a:t>
            </a:r>
          </a:p>
        </p:txBody>
      </p:sp>
    </p:spTree>
    <p:extLst>
      <p:ext uri="{BB962C8B-B14F-4D97-AF65-F5344CB8AC3E}">
        <p14:creationId xmlns:p14="http://schemas.microsoft.com/office/powerpoint/2010/main" val="20320063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2C9303-211F-4760-88D8-1FAAB04ACCA0}" type="slidenum">
              <a:rPr lang="en-US" smtClean="0"/>
              <a:t>17</a:t>
            </a:fld>
            <a:endParaRPr lang="en-US"/>
          </a:p>
        </p:txBody>
      </p:sp>
      <p:sp>
        <p:nvSpPr>
          <p:cNvPr id="5" name="Date Placeholder 4">
            <a:extLst>
              <a:ext uri="{FF2B5EF4-FFF2-40B4-BE49-F238E27FC236}">
                <a16:creationId xmlns:a16="http://schemas.microsoft.com/office/drawing/2014/main" id="{156D9FE2-07DA-06E5-1EEE-A5B4688AC048}"/>
              </a:ext>
            </a:extLst>
          </p:cNvPr>
          <p:cNvSpPr>
            <a:spLocks noGrp="1"/>
          </p:cNvSpPr>
          <p:nvPr>
            <p:ph type="dt" idx="1"/>
          </p:nvPr>
        </p:nvSpPr>
        <p:spPr/>
        <p:txBody>
          <a:bodyPr/>
          <a:lstStyle/>
          <a:p>
            <a:r>
              <a:rPr lang="en-US"/>
              <a:t>5/19/2024 pm</a:t>
            </a:r>
          </a:p>
        </p:txBody>
      </p:sp>
      <p:sp>
        <p:nvSpPr>
          <p:cNvPr id="6" name="Footer Placeholder 5">
            <a:extLst>
              <a:ext uri="{FF2B5EF4-FFF2-40B4-BE49-F238E27FC236}">
                <a16:creationId xmlns:a16="http://schemas.microsoft.com/office/drawing/2014/main" id="{EC31D8D5-BB81-628D-66E9-D9A87994FE6D}"/>
              </a:ext>
            </a:extLst>
          </p:cNvPr>
          <p:cNvSpPr>
            <a:spLocks noGrp="1"/>
          </p:cNvSpPr>
          <p:nvPr>
            <p:ph type="ftr" sz="quarter" idx="4"/>
          </p:nvPr>
        </p:nvSpPr>
        <p:spPr/>
        <p:txBody>
          <a:bodyPr/>
          <a:lstStyle/>
          <a:p>
            <a:r>
              <a:rPr lang="en-US"/>
              <a:t>Bruce Molock</a:t>
            </a:r>
          </a:p>
        </p:txBody>
      </p:sp>
      <p:sp>
        <p:nvSpPr>
          <p:cNvPr id="7" name="Header Placeholder 6">
            <a:extLst>
              <a:ext uri="{FF2B5EF4-FFF2-40B4-BE49-F238E27FC236}">
                <a16:creationId xmlns:a16="http://schemas.microsoft.com/office/drawing/2014/main" id="{88B471A0-A38A-FA9A-0998-1712DAEB46F9}"/>
              </a:ext>
            </a:extLst>
          </p:cNvPr>
          <p:cNvSpPr>
            <a:spLocks noGrp="1"/>
          </p:cNvSpPr>
          <p:nvPr>
            <p:ph type="hdr" sz="quarter"/>
          </p:nvPr>
        </p:nvSpPr>
        <p:spPr/>
        <p:txBody>
          <a:bodyPr/>
          <a:lstStyle/>
          <a:p>
            <a:r>
              <a:rPr lang="en-US"/>
              <a:t>9100 California City Blvd Church of Christ</a:t>
            </a:r>
          </a:p>
        </p:txBody>
      </p:sp>
    </p:spTree>
    <p:extLst>
      <p:ext uri="{BB962C8B-B14F-4D97-AF65-F5344CB8AC3E}">
        <p14:creationId xmlns:p14="http://schemas.microsoft.com/office/powerpoint/2010/main" val="40021848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2C9303-211F-4760-88D8-1FAAB04ACCA0}" type="slidenum">
              <a:rPr lang="en-US" smtClean="0"/>
              <a:t>18</a:t>
            </a:fld>
            <a:endParaRPr lang="en-US"/>
          </a:p>
        </p:txBody>
      </p:sp>
      <p:sp>
        <p:nvSpPr>
          <p:cNvPr id="5" name="Date Placeholder 4">
            <a:extLst>
              <a:ext uri="{FF2B5EF4-FFF2-40B4-BE49-F238E27FC236}">
                <a16:creationId xmlns:a16="http://schemas.microsoft.com/office/drawing/2014/main" id="{156D9FE2-07DA-06E5-1EEE-A5B4688AC048}"/>
              </a:ext>
            </a:extLst>
          </p:cNvPr>
          <p:cNvSpPr>
            <a:spLocks noGrp="1"/>
          </p:cNvSpPr>
          <p:nvPr>
            <p:ph type="dt" idx="1"/>
          </p:nvPr>
        </p:nvSpPr>
        <p:spPr/>
        <p:txBody>
          <a:bodyPr/>
          <a:lstStyle/>
          <a:p>
            <a:r>
              <a:rPr lang="en-US"/>
              <a:t>5/19/2024 pm</a:t>
            </a:r>
          </a:p>
        </p:txBody>
      </p:sp>
      <p:sp>
        <p:nvSpPr>
          <p:cNvPr id="6" name="Footer Placeholder 5">
            <a:extLst>
              <a:ext uri="{FF2B5EF4-FFF2-40B4-BE49-F238E27FC236}">
                <a16:creationId xmlns:a16="http://schemas.microsoft.com/office/drawing/2014/main" id="{EC31D8D5-BB81-628D-66E9-D9A87994FE6D}"/>
              </a:ext>
            </a:extLst>
          </p:cNvPr>
          <p:cNvSpPr>
            <a:spLocks noGrp="1"/>
          </p:cNvSpPr>
          <p:nvPr>
            <p:ph type="ftr" sz="quarter" idx="4"/>
          </p:nvPr>
        </p:nvSpPr>
        <p:spPr/>
        <p:txBody>
          <a:bodyPr/>
          <a:lstStyle/>
          <a:p>
            <a:r>
              <a:rPr lang="en-US"/>
              <a:t>Bruce Molock</a:t>
            </a:r>
          </a:p>
        </p:txBody>
      </p:sp>
      <p:sp>
        <p:nvSpPr>
          <p:cNvPr id="7" name="Header Placeholder 6">
            <a:extLst>
              <a:ext uri="{FF2B5EF4-FFF2-40B4-BE49-F238E27FC236}">
                <a16:creationId xmlns:a16="http://schemas.microsoft.com/office/drawing/2014/main" id="{88B471A0-A38A-FA9A-0998-1712DAEB46F9}"/>
              </a:ext>
            </a:extLst>
          </p:cNvPr>
          <p:cNvSpPr>
            <a:spLocks noGrp="1"/>
          </p:cNvSpPr>
          <p:nvPr>
            <p:ph type="hdr" sz="quarter"/>
          </p:nvPr>
        </p:nvSpPr>
        <p:spPr/>
        <p:txBody>
          <a:bodyPr/>
          <a:lstStyle/>
          <a:p>
            <a:r>
              <a:rPr lang="en-US"/>
              <a:t>9100 California City Blvd Church of Christ</a:t>
            </a:r>
          </a:p>
        </p:txBody>
      </p:sp>
    </p:spTree>
    <p:extLst>
      <p:ext uri="{BB962C8B-B14F-4D97-AF65-F5344CB8AC3E}">
        <p14:creationId xmlns:p14="http://schemas.microsoft.com/office/powerpoint/2010/main" val="34369648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2C9303-211F-4760-88D8-1FAAB04ACCA0}" type="slidenum">
              <a:rPr lang="en-US" smtClean="0"/>
              <a:t>19</a:t>
            </a:fld>
            <a:endParaRPr lang="en-US"/>
          </a:p>
        </p:txBody>
      </p:sp>
      <p:sp>
        <p:nvSpPr>
          <p:cNvPr id="5" name="Date Placeholder 4">
            <a:extLst>
              <a:ext uri="{FF2B5EF4-FFF2-40B4-BE49-F238E27FC236}">
                <a16:creationId xmlns:a16="http://schemas.microsoft.com/office/drawing/2014/main" id="{156D9FE2-07DA-06E5-1EEE-A5B4688AC048}"/>
              </a:ext>
            </a:extLst>
          </p:cNvPr>
          <p:cNvSpPr>
            <a:spLocks noGrp="1"/>
          </p:cNvSpPr>
          <p:nvPr>
            <p:ph type="dt" idx="1"/>
          </p:nvPr>
        </p:nvSpPr>
        <p:spPr/>
        <p:txBody>
          <a:bodyPr/>
          <a:lstStyle/>
          <a:p>
            <a:r>
              <a:rPr lang="en-US"/>
              <a:t>5/19/2024 pm</a:t>
            </a:r>
          </a:p>
        </p:txBody>
      </p:sp>
      <p:sp>
        <p:nvSpPr>
          <p:cNvPr id="6" name="Footer Placeholder 5">
            <a:extLst>
              <a:ext uri="{FF2B5EF4-FFF2-40B4-BE49-F238E27FC236}">
                <a16:creationId xmlns:a16="http://schemas.microsoft.com/office/drawing/2014/main" id="{EC31D8D5-BB81-628D-66E9-D9A87994FE6D}"/>
              </a:ext>
            </a:extLst>
          </p:cNvPr>
          <p:cNvSpPr>
            <a:spLocks noGrp="1"/>
          </p:cNvSpPr>
          <p:nvPr>
            <p:ph type="ftr" sz="quarter" idx="4"/>
          </p:nvPr>
        </p:nvSpPr>
        <p:spPr/>
        <p:txBody>
          <a:bodyPr/>
          <a:lstStyle/>
          <a:p>
            <a:r>
              <a:rPr lang="en-US"/>
              <a:t>Bruce Molock</a:t>
            </a:r>
          </a:p>
        </p:txBody>
      </p:sp>
      <p:sp>
        <p:nvSpPr>
          <p:cNvPr id="7" name="Header Placeholder 6">
            <a:extLst>
              <a:ext uri="{FF2B5EF4-FFF2-40B4-BE49-F238E27FC236}">
                <a16:creationId xmlns:a16="http://schemas.microsoft.com/office/drawing/2014/main" id="{88B471A0-A38A-FA9A-0998-1712DAEB46F9}"/>
              </a:ext>
            </a:extLst>
          </p:cNvPr>
          <p:cNvSpPr>
            <a:spLocks noGrp="1"/>
          </p:cNvSpPr>
          <p:nvPr>
            <p:ph type="hdr" sz="quarter"/>
          </p:nvPr>
        </p:nvSpPr>
        <p:spPr/>
        <p:txBody>
          <a:bodyPr/>
          <a:lstStyle/>
          <a:p>
            <a:r>
              <a:rPr lang="en-US"/>
              <a:t>9100 California City Blvd Church of Christ</a:t>
            </a:r>
          </a:p>
        </p:txBody>
      </p:sp>
    </p:spTree>
    <p:extLst>
      <p:ext uri="{BB962C8B-B14F-4D97-AF65-F5344CB8AC3E}">
        <p14:creationId xmlns:p14="http://schemas.microsoft.com/office/powerpoint/2010/main" val="25139718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2C9303-211F-4760-88D8-1FAAB04ACCA0}" type="slidenum">
              <a:rPr lang="en-US" smtClean="0"/>
              <a:t>20</a:t>
            </a:fld>
            <a:endParaRPr lang="en-US"/>
          </a:p>
        </p:txBody>
      </p:sp>
      <p:sp>
        <p:nvSpPr>
          <p:cNvPr id="5" name="Date Placeholder 4">
            <a:extLst>
              <a:ext uri="{FF2B5EF4-FFF2-40B4-BE49-F238E27FC236}">
                <a16:creationId xmlns:a16="http://schemas.microsoft.com/office/drawing/2014/main" id="{2ED71C33-4019-BA91-E67B-3D7FE0D3AB8C}"/>
              </a:ext>
            </a:extLst>
          </p:cNvPr>
          <p:cNvSpPr>
            <a:spLocks noGrp="1"/>
          </p:cNvSpPr>
          <p:nvPr>
            <p:ph type="dt" idx="1"/>
          </p:nvPr>
        </p:nvSpPr>
        <p:spPr/>
        <p:txBody>
          <a:bodyPr/>
          <a:lstStyle/>
          <a:p>
            <a:r>
              <a:rPr lang="en-US"/>
              <a:t>5/19/2024 pm</a:t>
            </a:r>
          </a:p>
        </p:txBody>
      </p:sp>
      <p:sp>
        <p:nvSpPr>
          <p:cNvPr id="6" name="Footer Placeholder 5">
            <a:extLst>
              <a:ext uri="{FF2B5EF4-FFF2-40B4-BE49-F238E27FC236}">
                <a16:creationId xmlns:a16="http://schemas.microsoft.com/office/drawing/2014/main" id="{CC79654E-A4B1-1D81-C992-5755F328464F}"/>
              </a:ext>
            </a:extLst>
          </p:cNvPr>
          <p:cNvSpPr>
            <a:spLocks noGrp="1"/>
          </p:cNvSpPr>
          <p:nvPr>
            <p:ph type="ftr" sz="quarter" idx="4"/>
          </p:nvPr>
        </p:nvSpPr>
        <p:spPr/>
        <p:txBody>
          <a:bodyPr/>
          <a:lstStyle/>
          <a:p>
            <a:r>
              <a:rPr lang="en-US"/>
              <a:t>Bruce Molock</a:t>
            </a:r>
          </a:p>
        </p:txBody>
      </p:sp>
      <p:sp>
        <p:nvSpPr>
          <p:cNvPr id="7" name="Header Placeholder 6">
            <a:extLst>
              <a:ext uri="{FF2B5EF4-FFF2-40B4-BE49-F238E27FC236}">
                <a16:creationId xmlns:a16="http://schemas.microsoft.com/office/drawing/2014/main" id="{95135898-3FF5-3FAA-1523-EA2A57B943BA}"/>
              </a:ext>
            </a:extLst>
          </p:cNvPr>
          <p:cNvSpPr>
            <a:spLocks noGrp="1"/>
          </p:cNvSpPr>
          <p:nvPr>
            <p:ph type="hdr" sz="quarter"/>
          </p:nvPr>
        </p:nvSpPr>
        <p:spPr/>
        <p:txBody>
          <a:bodyPr/>
          <a:lstStyle/>
          <a:p>
            <a:r>
              <a:rPr lang="en-US"/>
              <a:t>9100 California City Blvd Church of Christ</a:t>
            </a:r>
          </a:p>
        </p:txBody>
      </p:sp>
    </p:spTree>
    <p:extLst>
      <p:ext uri="{BB962C8B-B14F-4D97-AF65-F5344CB8AC3E}">
        <p14:creationId xmlns:p14="http://schemas.microsoft.com/office/powerpoint/2010/main" val="5211706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2C9303-211F-4760-88D8-1FAAB04ACCA0}" type="slidenum">
              <a:rPr lang="en-US" smtClean="0"/>
              <a:t>21</a:t>
            </a:fld>
            <a:endParaRPr lang="en-US"/>
          </a:p>
        </p:txBody>
      </p:sp>
      <p:sp>
        <p:nvSpPr>
          <p:cNvPr id="5" name="Date Placeholder 4">
            <a:extLst>
              <a:ext uri="{FF2B5EF4-FFF2-40B4-BE49-F238E27FC236}">
                <a16:creationId xmlns:a16="http://schemas.microsoft.com/office/drawing/2014/main" id="{2ED71C33-4019-BA91-E67B-3D7FE0D3AB8C}"/>
              </a:ext>
            </a:extLst>
          </p:cNvPr>
          <p:cNvSpPr>
            <a:spLocks noGrp="1"/>
          </p:cNvSpPr>
          <p:nvPr>
            <p:ph type="dt" idx="1"/>
          </p:nvPr>
        </p:nvSpPr>
        <p:spPr/>
        <p:txBody>
          <a:bodyPr/>
          <a:lstStyle/>
          <a:p>
            <a:r>
              <a:rPr lang="en-US"/>
              <a:t>5/19/2024 pm</a:t>
            </a:r>
          </a:p>
        </p:txBody>
      </p:sp>
      <p:sp>
        <p:nvSpPr>
          <p:cNvPr id="6" name="Footer Placeholder 5">
            <a:extLst>
              <a:ext uri="{FF2B5EF4-FFF2-40B4-BE49-F238E27FC236}">
                <a16:creationId xmlns:a16="http://schemas.microsoft.com/office/drawing/2014/main" id="{CC79654E-A4B1-1D81-C992-5755F328464F}"/>
              </a:ext>
            </a:extLst>
          </p:cNvPr>
          <p:cNvSpPr>
            <a:spLocks noGrp="1"/>
          </p:cNvSpPr>
          <p:nvPr>
            <p:ph type="ftr" sz="quarter" idx="4"/>
          </p:nvPr>
        </p:nvSpPr>
        <p:spPr/>
        <p:txBody>
          <a:bodyPr/>
          <a:lstStyle/>
          <a:p>
            <a:r>
              <a:rPr lang="en-US"/>
              <a:t>Bruce Molock</a:t>
            </a:r>
          </a:p>
        </p:txBody>
      </p:sp>
      <p:sp>
        <p:nvSpPr>
          <p:cNvPr id="7" name="Header Placeholder 6">
            <a:extLst>
              <a:ext uri="{FF2B5EF4-FFF2-40B4-BE49-F238E27FC236}">
                <a16:creationId xmlns:a16="http://schemas.microsoft.com/office/drawing/2014/main" id="{95135898-3FF5-3FAA-1523-EA2A57B943BA}"/>
              </a:ext>
            </a:extLst>
          </p:cNvPr>
          <p:cNvSpPr>
            <a:spLocks noGrp="1"/>
          </p:cNvSpPr>
          <p:nvPr>
            <p:ph type="hdr" sz="quarter"/>
          </p:nvPr>
        </p:nvSpPr>
        <p:spPr/>
        <p:txBody>
          <a:bodyPr/>
          <a:lstStyle/>
          <a:p>
            <a:r>
              <a:rPr lang="en-US"/>
              <a:t>9100 California City Blvd Church of Christ</a:t>
            </a:r>
          </a:p>
        </p:txBody>
      </p:sp>
    </p:spTree>
    <p:extLst>
      <p:ext uri="{BB962C8B-B14F-4D97-AF65-F5344CB8AC3E}">
        <p14:creationId xmlns:p14="http://schemas.microsoft.com/office/powerpoint/2010/main" val="1950223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2C9303-211F-4760-88D8-1FAAB04ACCA0}" type="slidenum">
              <a:rPr lang="en-US" smtClean="0"/>
              <a:t>4</a:t>
            </a:fld>
            <a:endParaRPr lang="en-US"/>
          </a:p>
        </p:txBody>
      </p:sp>
      <p:sp>
        <p:nvSpPr>
          <p:cNvPr id="5" name="Date Placeholder 4">
            <a:extLst>
              <a:ext uri="{FF2B5EF4-FFF2-40B4-BE49-F238E27FC236}">
                <a16:creationId xmlns:a16="http://schemas.microsoft.com/office/drawing/2014/main" id="{B4F71C6B-C5EF-EB6F-2179-9DE37B72A788}"/>
              </a:ext>
            </a:extLst>
          </p:cNvPr>
          <p:cNvSpPr>
            <a:spLocks noGrp="1"/>
          </p:cNvSpPr>
          <p:nvPr>
            <p:ph type="dt" idx="1"/>
          </p:nvPr>
        </p:nvSpPr>
        <p:spPr/>
        <p:txBody>
          <a:bodyPr/>
          <a:lstStyle/>
          <a:p>
            <a:r>
              <a:rPr lang="en-US"/>
              <a:t>5/19/2024 pm</a:t>
            </a:r>
          </a:p>
        </p:txBody>
      </p:sp>
      <p:sp>
        <p:nvSpPr>
          <p:cNvPr id="6" name="Footer Placeholder 5">
            <a:extLst>
              <a:ext uri="{FF2B5EF4-FFF2-40B4-BE49-F238E27FC236}">
                <a16:creationId xmlns:a16="http://schemas.microsoft.com/office/drawing/2014/main" id="{DD45C924-7D89-B876-F019-8BFBFDA4B4FE}"/>
              </a:ext>
            </a:extLst>
          </p:cNvPr>
          <p:cNvSpPr>
            <a:spLocks noGrp="1"/>
          </p:cNvSpPr>
          <p:nvPr>
            <p:ph type="ftr" sz="quarter" idx="4"/>
          </p:nvPr>
        </p:nvSpPr>
        <p:spPr/>
        <p:txBody>
          <a:bodyPr/>
          <a:lstStyle/>
          <a:p>
            <a:r>
              <a:rPr lang="en-US"/>
              <a:t>Bruce Molock</a:t>
            </a:r>
          </a:p>
        </p:txBody>
      </p:sp>
      <p:sp>
        <p:nvSpPr>
          <p:cNvPr id="7" name="Header Placeholder 6">
            <a:extLst>
              <a:ext uri="{FF2B5EF4-FFF2-40B4-BE49-F238E27FC236}">
                <a16:creationId xmlns:a16="http://schemas.microsoft.com/office/drawing/2014/main" id="{1C8772D7-23F3-D895-61DA-4F10076C2B96}"/>
              </a:ext>
            </a:extLst>
          </p:cNvPr>
          <p:cNvSpPr>
            <a:spLocks noGrp="1"/>
          </p:cNvSpPr>
          <p:nvPr>
            <p:ph type="hdr" sz="quarter"/>
          </p:nvPr>
        </p:nvSpPr>
        <p:spPr/>
        <p:txBody>
          <a:bodyPr/>
          <a:lstStyle/>
          <a:p>
            <a:r>
              <a:rPr lang="en-US"/>
              <a:t>9100 California City Blvd Church of Christ</a:t>
            </a:r>
          </a:p>
        </p:txBody>
      </p:sp>
    </p:spTree>
    <p:extLst>
      <p:ext uri="{BB962C8B-B14F-4D97-AF65-F5344CB8AC3E}">
        <p14:creationId xmlns:p14="http://schemas.microsoft.com/office/powerpoint/2010/main" val="8099669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2C9303-211F-4760-88D8-1FAAB04ACCA0}" type="slidenum">
              <a:rPr lang="en-US" smtClean="0"/>
              <a:t>22</a:t>
            </a:fld>
            <a:endParaRPr lang="en-US"/>
          </a:p>
        </p:txBody>
      </p:sp>
      <p:sp>
        <p:nvSpPr>
          <p:cNvPr id="5" name="Date Placeholder 4">
            <a:extLst>
              <a:ext uri="{FF2B5EF4-FFF2-40B4-BE49-F238E27FC236}">
                <a16:creationId xmlns:a16="http://schemas.microsoft.com/office/drawing/2014/main" id="{2ED71C33-4019-BA91-E67B-3D7FE0D3AB8C}"/>
              </a:ext>
            </a:extLst>
          </p:cNvPr>
          <p:cNvSpPr>
            <a:spLocks noGrp="1"/>
          </p:cNvSpPr>
          <p:nvPr>
            <p:ph type="dt" idx="1"/>
          </p:nvPr>
        </p:nvSpPr>
        <p:spPr/>
        <p:txBody>
          <a:bodyPr/>
          <a:lstStyle/>
          <a:p>
            <a:r>
              <a:rPr lang="en-US"/>
              <a:t>5/19/2024 pm</a:t>
            </a:r>
          </a:p>
        </p:txBody>
      </p:sp>
      <p:sp>
        <p:nvSpPr>
          <p:cNvPr id="6" name="Footer Placeholder 5">
            <a:extLst>
              <a:ext uri="{FF2B5EF4-FFF2-40B4-BE49-F238E27FC236}">
                <a16:creationId xmlns:a16="http://schemas.microsoft.com/office/drawing/2014/main" id="{CC79654E-A4B1-1D81-C992-5755F328464F}"/>
              </a:ext>
            </a:extLst>
          </p:cNvPr>
          <p:cNvSpPr>
            <a:spLocks noGrp="1"/>
          </p:cNvSpPr>
          <p:nvPr>
            <p:ph type="ftr" sz="quarter" idx="4"/>
          </p:nvPr>
        </p:nvSpPr>
        <p:spPr/>
        <p:txBody>
          <a:bodyPr/>
          <a:lstStyle/>
          <a:p>
            <a:r>
              <a:rPr lang="en-US"/>
              <a:t>Bruce Molock</a:t>
            </a:r>
          </a:p>
        </p:txBody>
      </p:sp>
      <p:sp>
        <p:nvSpPr>
          <p:cNvPr id="7" name="Header Placeholder 6">
            <a:extLst>
              <a:ext uri="{FF2B5EF4-FFF2-40B4-BE49-F238E27FC236}">
                <a16:creationId xmlns:a16="http://schemas.microsoft.com/office/drawing/2014/main" id="{95135898-3FF5-3FAA-1523-EA2A57B943BA}"/>
              </a:ext>
            </a:extLst>
          </p:cNvPr>
          <p:cNvSpPr>
            <a:spLocks noGrp="1"/>
          </p:cNvSpPr>
          <p:nvPr>
            <p:ph type="hdr" sz="quarter"/>
          </p:nvPr>
        </p:nvSpPr>
        <p:spPr/>
        <p:txBody>
          <a:bodyPr/>
          <a:lstStyle/>
          <a:p>
            <a:r>
              <a:rPr lang="en-US"/>
              <a:t>9100 California City Blvd Church of Christ</a:t>
            </a:r>
          </a:p>
        </p:txBody>
      </p:sp>
    </p:spTree>
    <p:extLst>
      <p:ext uri="{BB962C8B-B14F-4D97-AF65-F5344CB8AC3E}">
        <p14:creationId xmlns:p14="http://schemas.microsoft.com/office/powerpoint/2010/main" val="20618817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2C9303-211F-4760-88D8-1FAAB04ACCA0}" type="slidenum">
              <a:rPr lang="en-US" smtClean="0"/>
              <a:t>24</a:t>
            </a:fld>
            <a:endParaRPr lang="en-US"/>
          </a:p>
        </p:txBody>
      </p:sp>
      <p:sp>
        <p:nvSpPr>
          <p:cNvPr id="5" name="Date Placeholder 4">
            <a:extLst>
              <a:ext uri="{FF2B5EF4-FFF2-40B4-BE49-F238E27FC236}">
                <a16:creationId xmlns:a16="http://schemas.microsoft.com/office/drawing/2014/main" id="{156D9FE2-07DA-06E5-1EEE-A5B4688AC048}"/>
              </a:ext>
            </a:extLst>
          </p:cNvPr>
          <p:cNvSpPr>
            <a:spLocks noGrp="1"/>
          </p:cNvSpPr>
          <p:nvPr>
            <p:ph type="dt" idx="1"/>
          </p:nvPr>
        </p:nvSpPr>
        <p:spPr/>
        <p:txBody>
          <a:bodyPr/>
          <a:lstStyle/>
          <a:p>
            <a:r>
              <a:rPr lang="en-US"/>
              <a:t>5/19/2024 pm</a:t>
            </a:r>
          </a:p>
        </p:txBody>
      </p:sp>
      <p:sp>
        <p:nvSpPr>
          <p:cNvPr id="6" name="Footer Placeholder 5">
            <a:extLst>
              <a:ext uri="{FF2B5EF4-FFF2-40B4-BE49-F238E27FC236}">
                <a16:creationId xmlns:a16="http://schemas.microsoft.com/office/drawing/2014/main" id="{EC31D8D5-BB81-628D-66E9-D9A87994FE6D}"/>
              </a:ext>
            </a:extLst>
          </p:cNvPr>
          <p:cNvSpPr>
            <a:spLocks noGrp="1"/>
          </p:cNvSpPr>
          <p:nvPr>
            <p:ph type="ftr" sz="quarter" idx="4"/>
          </p:nvPr>
        </p:nvSpPr>
        <p:spPr/>
        <p:txBody>
          <a:bodyPr/>
          <a:lstStyle/>
          <a:p>
            <a:r>
              <a:rPr lang="en-US"/>
              <a:t>Bruce Molock</a:t>
            </a:r>
          </a:p>
        </p:txBody>
      </p:sp>
      <p:sp>
        <p:nvSpPr>
          <p:cNvPr id="7" name="Header Placeholder 6">
            <a:extLst>
              <a:ext uri="{FF2B5EF4-FFF2-40B4-BE49-F238E27FC236}">
                <a16:creationId xmlns:a16="http://schemas.microsoft.com/office/drawing/2014/main" id="{88B471A0-A38A-FA9A-0998-1712DAEB46F9}"/>
              </a:ext>
            </a:extLst>
          </p:cNvPr>
          <p:cNvSpPr>
            <a:spLocks noGrp="1"/>
          </p:cNvSpPr>
          <p:nvPr>
            <p:ph type="hdr" sz="quarter"/>
          </p:nvPr>
        </p:nvSpPr>
        <p:spPr/>
        <p:txBody>
          <a:bodyPr/>
          <a:lstStyle/>
          <a:p>
            <a:r>
              <a:rPr lang="en-US"/>
              <a:t>9100 California City Blvd Church of Christ</a:t>
            </a:r>
          </a:p>
        </p:txBody>
      </p:sp>
    </p:spTree>
    <p:extLst>
      <p:ext uri="{BB962C8B-B14F-4D97-AF65-F5344CB8AC3E}">
        <p14:creationId xmlns:p14="http://schemas.microsoft.com/office/powerpoint/2010/main" val="1953682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2C9303-211F-4760-88D8-1FAAB04ACCA0}" type="slidenum">
              <a:rPr lang="en-US" smtClean="0"/>
              <a:t>5</a:t>
            </a:fld>
            <a:endParaRPr lang="en-US"/>
          </a:p>
        </p:txBody>
      </p:sp>
      <p:sp>
        <p:nvSpPr>
          <p:cNvPr id="5" name="Date Placeholder 4">
            <a:extLst>
              <a:ext uri="{FF2B5EF4-FFF2-40B4-BE49-F238E27FC236}">
                <a16:creationId xmlns:a16="http://schemas.microsoft.com/office/drawing/2014/main" id="{B4F71C6B-C5EF-EB6F-2179-9DE37B72A788}"/>
              </a:ext>
            </a:extLst>
          </p:cNvPr>
          <p:cNvSpPr>
            <a:spLocks noGrp="1"/>
          </p:cNvSpPr>
          <p:nvPr>
            <p:ph type="dt" idx="1"/>
          </p:nvPr>
        </p:nvSpPr>
        <p:spPr/>
        <p:txBody>
          <a:bodyPr/>
          <a:lstStyle/>
          <a:p>
            <a:r>
              <a:rPr lang="en-US"/>
              <a:t>5/19/2024 pm</a:t>
            </a:r>
          </a:p>
        </p:txBody>
      </p:sp>
      <p:sp>
        <p:nvSpPr>
          <p:cNvPr id="6" name="Footer Placeholder 5">
            <a:extLst>
              <a:ext uri="{FF2B5EF4-FFF2-40B4-BE49-F238E27FC236}">
                <a16:creationId xmlns:a16="http://schemas.microsoft.com/office/drawing/2014/main" id="{DD45C924-7D89-B876-F019-8BFBFDA4B4FE}"/>
              </a:ext>
            </a:extLst>
          </p:cNvPr>
          <p:cNvSpPr>
            <a:spLocks noGrp="1"/>
          </p:cNvSpPr>
          <p:nvPr>
            <p:ph type="ftr" sz="quarter" idx="4"/>
          </p:nvPr>
        </p:nvSpPr>
        <p:spPr/>
        <p:txBody>
          <a:bodyPr/>
          <a:lstStyle/>
          <a:p>
            <a:r>
              <a:rPr lang="en-US"/>
              <a:t>Bruce Molock</a:t>
            </a:r>
          </a:p>
        </p:txBody>
      </p:sp>
      <p:sp>
        <p:nvSpPr>
          <p:cNvPr id="7" name="Header Placeholder 6">
            <a:extLst>
              <a:ext uri="{FF2B5EF4-FFF2-40B4-BE49-F238E27FC236}">
                <a16:creationId xmlns:a16="http://schemas.microsoft.com/office/drawing/2014/main" id="{1C8772D7-23F3-D895-61DA-4F10076C2B96}"/>
              </a:ext>
            </a:extLst>
          </p:cNvPr>
          <p:cNvSpPr>
            <a:spLocks noGrp="1"/>
          </p:cNvSpPr>
          <p:nvPr>
            <p:ph type="hdr" sz="quarter"/>
          </p:nvPr>
        </p:nvSpPr>
        <p:spPr/>
        <p:txBody>
          <a:bodyPr/>
          <a:lstStyle/>
          <a:p>
            <a:r>
              <a:rPr lang="en-US"/>
              <a:t>9100 California City Blvd Church of Christ</a:t>
            </a:r>
          </a:p>
        </p:txBody>
      </p:sp>
    </p:spTree>
    <p:extLst>
      <p:ext uri="{BB962C8B-B14F-4D97-AF65-F5344CB8AC3E}">
        <p14:creationId xmlns:p14="http://schemas.microsoft.com/office/powerpoint/2010/main" val="707216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2C9303-211F-4760-88D8-1FAAB04ACCA0}" type="slidenum">
              <a:rPr lang="en-US" smtClean="0"/>
              <a:t>6</a:t>
            </a:fld>
            <a:endParaRPr lang="en-US"/>
          </a:p>
        </p:txBody>
      </p:sp>
      <p:sp>
        <p:nvSpPr>
          <p:cNvPr id="5" name="Date Placeholder 4">
            <a:extLst>
              <a:ext uri="{FF2B5EF4-FFF2-40B4-BE49-F238E27FC236}">
                <a16:creationId xmlns:a16="http://schemas.microsoft.com/office/drawing/2014/main" id="{B4F71C6B-C5EF-EB6F-2179-9DE37B72A788}"/>
              </a:ext>
            </a:extLst>
          </p:cNvPr>
          <p:cNvSpPr>
            <a:spLocks noGrp="1"/>
          </p:cNvSpPr>
          <p:nvPr>
            <p:ph type="dt" idx="1"/>
          </p:nvPr>
        </p:nvSpPr>
        <p:spPr/>
        <p:txBody>
          <a:bodyPr/>
          <a:lstStyle/>
          <a:p>
            <a:r>
              <a:rPr lang="en-US"/>
              <a:t>5/19/2024 pm</a:t>
            </a:r>
          </a:p>
        </p:txBody>
      </p:sp>
      <p:sp>
        <p:nvSpPr>
          <p:cNvPr id="6" name="Footer Placeholder 5">
            <a:extLst>
              <a:ext uri="{FF2B5EF4-FFF2-40B4-BE49-F238E27FC236}">
                <a16:creationId xmlns:a16="http://schemas.microsoft.com/office/drawing/2014/main" id="{DD45C924-7D89-B876-F019-8BFBFDA4B4FE}"/>
              </a:ext>
            </a:extLst>
          </p:cNvPr>
          <p:cNvSpPr>
            <a:spLocks noGrp="1"/>
          </p:cNvSpPr>
          <p:nvPr>
            <p:ph type="ftr" sz="quarter" idx="4"/>
          </p:nvPr>
        </p:nvSpPr>
        <p:spPr/>
        <p:txBody>
          <a:bodyPr/>
          <a:lstStyle/>
          <a:p>
            <a:r>
              <a:rPr lang="en-US"/>
              <a:t>Bruce Molock</a:t>
            </a:r>
          </a:p>
        </p:txBody>
      </p:sp>
      <p:sp>
        <p:nvSpPr>
          <p:cNvPr id="7" name="Header Placeholder 6">
            <a:extLst>
              <a:ext uri="{FF2B5EF4-FFF2-40B4-BE49-F238E27FC236}">
                <a16:creationId xmlns:a16="http://schemas.microsoft.com/office/drawing/2014/main" id="{1C8772D7-23F3-D895-61DA-4F10076C2B96}"/>
              </a:ext>
            </a:extLst>
          </p:cNvPr>
          <p:cNvSpPr>
            <a:spLocks noGrp="1"/>
          </p:cNvSpPr>
          <p:nvPr>
            <p:ph type="hdr" sz="quarter"/>
          </p:nvPr>
        </p:nvSpPr>
        <p:spPr/>
        <p:txBody>
          <a:bodyPr/>
          <a:lstStyle/>
          <a:p>
            <a:r>
              <a:rPr lang="en-US"/>
              <a:t>9100 California City Blvd Church of Christ</a:t>
            </a:r>
          </a:p>
        </p:txBody>
      </p:sp>
    </p:spTree>
    <p:extLst>
      <p:ext uri="{BB962C8B-B14F-4D97-AF65-F5344CB8AC3E}">
        <p14:creationId xmlns:p14="http://schemas.microsoft.com/office/powerpoint/2010/main" val="1531024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2C9303-211F-4760-88D8-1FAAB04ACCA0}" type="slidenum">
              <a:rPr lang="en-US" smtClean="0"/>
              <a:t>7</a:t>
            </a:fld>
            <a:endParaRPr lang="en-US"/>
          </a:p>
        </p:txBody>
      </p:sp>
      <p:sp>
        <p:nvSpPr>
          <p:cNvPr id="5" name="Date Placeholder 4">
            <a:extLst>
              <a:ext uri="{FF2B5EF4-FFF2-40B4-BE49-F238E27FC236}">
                <a16:creationId xmlns:a16="http://schemas.microsoft.com/office/drawing/2014/main" id="{B4F71C6B-C5EF-EB6F-2179-9DE37B72A788}"/>
              </a:ext>
            </a:extLst>
          </p:cNvPr>
          <p:cNvSpPr>
            <a:spLocks noGrp="1"/>
          </p:cNvSpPr>
          <p:nvPr>
            <p:ph type="dt" idx="1"/>
          </p:nvPr>
        </p:nvSpPr>
        <p:spPr/>
        <p:txBody>
          <a:bodyPr/>
          <a:lstStyle/>
          <a:p>
            <a:r>
              <a:rPr lang="en-US"/>
              <a:t>5/19/2024 pm</a:t>
            </a:r>
          </a:p>
        </p:txBody>
      </p:sp>
      <p:sp>
        <p:nvSpPr>
          <p:cNvPr id="6" name="Footer Placeholder 5">
            <a:extLst>
              <a:ext uri="{FF2B5EF4-FFF2-40B4-BE49-F238E27FC236}">
                <a16:creationId xmlns:a16="http://schemas.microsoft.com/office/drawing/2014/main" id="{DD45C924-7D89-B876-F019-8BFBFDA4B4FE}"/>
              </a:ext>
            </a:extLst>
          </p:cNvPr>
          <p:cNvSpPr>
            <a:spLocks noGrp="1"/>
          </p:cNvSpPr>
          <p:nvPr>
            <p:ph type="ftr" sz="quarter" idx="4"/>
          </p:nvPr>
        </p:nvSpPr>
        <p:spPr/>
        <p:txBody>
          <a:bodyPr/>
          <a:lstStyle/>
          <a:p>
            <a:r>
              <a:rPr lang="en-US"/>
              <a:t>Bruce Molock</a:t>
            </a:r>
          </a:p>
        </p:txBody>
      </p:sp>
      <p:sp>
        <p:nvSpPr>
          <p:cNvPr id="7" name="Header Placeholder 6">
            <a:extLst>
              <a:ext uri="{FF2B5EF4-FFF2-40B4-BE49-F238E27FC236}">
                <a16:creationId xmlns:a16="http://schemas.microsoft.com/office/drawing/2014/main" id="{1C8772D7-23F3-D895-61DA-4F10076C2B96}"/>
              </a:ext>
            </a:extLst>
          </p:cNvPr>
          <p:cNvSpPr>
            <a:spLocks noGrp="1"/>
          </p:cNvSpPr>
          <p:nvPr>
            <p:ph type="hdr" sz="quarter"/>
          </p:nvPr>
        </p:nvSpPr>
        <p:spPr/>
        <p:txBody>
          <a:bodyPr/>
          <a:lstStyle/>
          <a:p>
            <a:r>
              <a:rPr lang="en-US"/>
              <a:t>9100 California City Blvd Church of Christ</a:t>
            </a:r>
          </a:p>
        </p:txBody>
      </p:sp>
    </p:spTree>
    <p:extLst>
      <p:ext uri="{BB962C8B-B14F-4D97-AF65-F5344CB8AC3E}">
        <p14:creationId xmlns:p14="http://schemas.microsoft.com/office/powerpoint/2010/main" val="42597980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2C9303-211F-4760-88D8-1FAAB04ACCA0}" type="slidenum">
              <a:rPr lang="en-US" smtClean="0"/>
              <a:t>8</a:t>
            </a:fld>
            <a:endParaRPr lang="en-US"/>
          </a:p>
        </p:txBody>
      </p:sp>
      <p:sp>
        <p:nvSpPr>
          <p:cNvPr id="5" name="Date Placeholder 4">
            <a:extLst>
              <a:ext uri="{FF2B5EF4-FFF2-40B4-BE49-F238E27FC236}">
                <a16:creationId xmlns:a16="http://schemas.microsoft.com/office/drawing/2014/main" id="{B4F71C6B-C5EF-EB6F-2179-9DE37B72A788}"/>
              </a:ext>
            </a:extLst>
          </p:cNvPr>
          <p:cNvSpPr>
            <a:spLocks noGrp="1"/>
          </p:cNvSpPr>
          <p:nvPr>
            <p:ph type="dt" idx="1"/>
          </p:nvPr>
        </p:nvSpPr>
        <p:spPr/>
        <p:txBody>
          <a:bodyPr/>
          <a:lstStyle/>
          <a:p>
            <a:r>
              <a:rPr lang="en-US"/>
              <a:t>5/19/2024 pm</a:t>
            </a:r>
          </a:p>
        </p:txBody>
      </p:sp>
      <p:sp>
        <p:nvSpPr>
          <p:cNvPr id="6" name="Footer Placeholder 5">
            <a:extLst>
              <a:ext uri="{FF2B5EF4-FFF2-40B4-BE49-F238E27FC236}">
                <a16:creationId xmlns:a16="http://schemas.microsoft.com/office/drawing/2014/main" id="{DD45C924-7D89-B876-F019-8BFBFDA4B4FE}"/>
              </a:ext>
            </a:extLst>
          </p:cNvPr>
          <p:cNvSpPr>
            <a:spLocks noGrp="1"/>
          </p:cNvSpPr>
          <p:nvPr>
            <p:ph type="ftr" sz="quarter" idx="4"/>
          </p:nvPr>
        </p:nvSpPr>
        <p:spPr/>
        <p:txBody>
          <a:bodyPr/>
          <a:lstStyle/>
          <a:p>
            <a:r>
              <a:rPr lang="en-US"/>
              <a:t>Bruce Molock</a:t>
            </a:r>
          </a:p>
        </p:txBody>
      </p:sp>
      <p:sp>
        <p:nvSpPr>
          <p:cNvPr id="7" name="Header Placeholder 6">
            <a:extLst>
              <a:ext uri="{FF2B5EF4-FFF2-40B4-BE49-F238E27FC236}">
                <a16:creationId xmlns:a16="http://schemas.microsoft.com/office/drawing/2014/main" id="{1C8772D7-23F3-D895-61DA-4F10076C2B96}"/>
              </a:ext>
            </a:extLst>
          </p:cNvPr>
          <p:cNvSpPr>
            <a:spLocks noGrp="1"/>
          </p:cNvSpPr>
          <p:nvPr>
            <p:ph type="hdr" sz="quarter"/>
          </p:nvPr>
        </p:nvSpPr>
        <p:spPr/>
        <p:txBody>
          <a:bodyPr/>
          <a:lstStyle/>
          <a:p>
            <a:r>
              <a:rPr lang="en-US"/>
              <a:t>9100 California City Blvd Church of Christ</a:t>
            </a:r>
          </a:p>
        </p:txBody>
      </p:sp>
    </p:spTree>
    <p:extLst>
      <p:ext uri="{BB962C8B-B14F-4D97-AF65-F5344CB8AC3E}">
        <p14:creationId xmlns:p14="http://schemas.microsoft.com/office/powerpoint/2010/main" val="31036664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2C9303-211F-4760-88D8-1FAAB04ACCA0}" type="slidenum">
              <a:rPr lang="en-US" smtClean="0"/>
              <a:t>9</a:t>
            </a:fld>
            <a:endParaRPr lang="en-US"/>
          </a:p>
        </p:txBody>
      </p:sp>
      <p:sp>
        <p:nvSpPr>
          <p:cNvPr id="5" name="Date Placeholder 4">
            <a:extLst>
              <a:ext uri="{FF2B5EF4-FFF2-40B4-BE49-F238E27FC236}">
                <a16:creationId xmlns:a16="http://schemas.microsoft.com/office/drawing/2014/main" id="{B4F71C6B-C5EF-EB6F-2179-9DE37B72A788}"/>
              </a:ext>
            </a:extLst>
          </p:cNvPr>
          <p:cNvSpPr>
            <a:spLocks noGrp="1"/>
          </p:cNvSpPr>
          <p:nvPr>
            <p:ph type="dt" idx="1"/>
          </p:nvPr>
        </p:nvSpPr>
        <p:spPr/>
        <p:txBody>
          <a:bodyPr/>
          <a:lstStyle/>
          <a:p>
            <a:r>
              <a:rPr lang="en-US"/>
              <a:t>5/19/2024 pm</a:t>
            </a:r>
          </a:p>
        </p:txBody>
      </p:sp>
      <p:sp>
        <p:nvSpPr>
          <p:cNvPr id="6" name="Footer Placeholder 5">
            <a:extLst>
              <a:ext uri="{FF2B5EF4-FFF2-40B4-BE49-F238E27FC236}">
                <a16:creationId xmlns:a16="http://schemas.microsoft.com/office/drawing/2014/main" id="{DD45C924-7D89-B876-F019-8BFBFDA4B4FE}"/>
              </a:ext>
            </a:extLst>
          </p:cNvPr>
          <p:cNvSpPr>
            <a:spLocks noGrp="1"/>
          </p:cNvSpPr>
          <p:nvPr>
            <p:ph type="ftr" sz="quarter" idx="4"/>
          </p:nvPr>
        </p:nvSpPr>
        <p:spPr/>
        <p:txBody>
          <a:bodyPr/>
          <a:lstStyle/>
          <a:p>
            <a:r>
              <a:rPr lang="en-US"/>
              <a:t>Bruce Molock</a:t>
            </a:r>
          </a:p>
        </p:txBody>
      </p:sp>
      <p:sp>
        <p:nvSpPr>
          <p:cNvPr id="7" name="Header Placeholder 6">
            <a:extLst>
              <a:ext uri="{FF2B5EF4-FFF2-40B4-BE49-F238E27FC236}">
                <a16:creationId xmlns:a16="http://schemas.microsoft.com/office/drawing/2014/main" id="{1C8772D7-23F3-D895-61DA-4F10076C2B96}"/>
              </a:ext>
            </a:extLst>
          </p:cNvPr>
          <p:cNvSpPr>
            <a:spLocks noGrp="1"/>
          </p:cNvSpPr>
          <p:nvPr>
            <p:ph type="hdr" sz="quarter"/>
          </p:nvPr>
        </p:nvSpPr>
        <p:spPr/>
        <p:txBody>
          <a:bodyPr/>
          <a:lstStyle/>
          <a:p>
            <a:r>
              <a:rPr lang="en-US"/>
              <a:t>9100 California City Blvd Church of Christ</a:t>
            </a:r>
          </a:p>
        </p:txBody>
      </p:sp>
    </p:spTree>
    <p:extLst>
      <p:ext uri="{BB962C8B-B14F-4D97-AF65-F5344CB8AC3E}">
        <p14:creationId xmlns:p14="http://schemas.microsoft.com/office/powerpoint/2010/main" val="6813370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2C9303-211F-4760-88D8-1FAAB04ACCA0}" type="slidenum">
              <a:rPr lang="en-US" smtClean="0"/>
              <a:t>10</a:t>
            </a:fld>
            <a:endParaRPr lang="en-US"/>
          </a:p>
        </p:txBody>
      </p:sp>
      <p:sp>
        <p:nvSpPr>
          <p:cNvPr id="5" name="Date Placeholder 4">
            <a:extLst>
              <a:ext uri="{FF2B5EF4-FFF2-40B4-BE49-F238E27FC236}">
                <a16:creationId xmlns:a16="http://schemas.microsoft.com/office/drawing/2014/main" id="{156D9FE2-07DA-06E5-1EEE-A5B4688AC048}"/>
              </a:ext>
            </a:extLst>
          </p:cNvPr>
          <p:cNvSpPr>
            <a:spLocks noGrp="1"/>
          </p:cNvSpPr>
          <p:nvPr>
            <p:ph type="dt" idx="1"/>
          </p:nvPr>
        </p:nvSpPr>
        <p:spPr/>
        <p:txBody>
          <a:bodyPr/>
          <a:lstStyle/>
          <a:p>
            <a:r>
              <a:rPr lang="en-US"/>
              <a:t>5/19/2024 pm</a:t>
            </a:r>
          </a:p>
        </p:txBody>
      </p:sp>
      <p:sp>
        <p:nvSpPr>
          <p:cNvPr id="6" name="Footer Placeholder 5">
            <a:extLst>
              <a:ext uri="{FF2B5EF4-FFF2-40B4-BE49-F238E27FC236}">
                <a16:creationId xmlns:a16="http://schemas.microsoft.com/office/drawing/2014/main" id="{EC31D8D5-BB81-628D-66E9-D9A87994FE6D}"/>
              </a:ext>
            </a:extLst>
          </p:cNvPr>
          <p:cNvSpPr>
            <a:spLocks noGrp="1"/>
          </p:cNvSpPr>
          <p:nvPr>
            <p:ph type="ftr" sz="quarter" idx="4"/>
          </p:nvPr>
        </p:nvSpPr>
        <p:spPr/>
        <p:txBody>
          <a:bodyPr/>
          <a:lstStyle/>
          <a:p>
            <a:r>
              <a:rPr lang="en-US"/>
              <a:t>Bruce Molock</a:t>
            </a:r>
          </a:p>
        </p:txBody>
      </p:sp>
      <p:sp>
        <p:nvSpPr>
          <p:cNvPr id="7" name="Header Placeholder 6">
            <a:extLst>
              <a:ext uri="{FF2B5EF4-FFF2-40B4-BE49-F238E27FC236}">
                <a16:creationId xmlns:a16="http://schemas.microsoft.com/office/drawing/2014/main" id="{88B471A0-A38A-FA9A-0998-1712DAEB46F9}"/>
              </a:ext>
            </a:extLst>
          </p:cNvPr>
          <p:cNvSpPr>
            <a:spLocks noGrp="1"/>
          </p:cNvSpPr>
          <p:nvPr>
            <p:ph type="hdr" sz="quarter"/>
          </p:nvPr>
        </p:nvSpPr>
        <p:spPr/>
        <p:txBody>
          <a:bodyPr/>
          <a:lstStyle/>
          <a:p>
            <a:r>
              <a:rPr lang="en-US"/>
              <a:t>9100 California City Blvd Church of Christ</a:t>
            </a:r>
          </a:p>
        </p:txBody>
      </p:sp>
    </p:spTree>
    <p:extLst>
      <p:ext uri="{BB962C8B-B14F-4D97-AF65-F5344CB8AC3E}">
        <p14:creationId xmlns:p14="http://schemas.microsoft.com/office/powerpoint/2010/main" val="18502768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2C9303-211F-4760-88D8-1FAAB04ACCA0}" type="slidenum">
              <a:rPr lang="en-US" smtClean="0"/>
              <a:t>11</a:t>
            </a:fld>
            <a:endParaRPr lang="en-US"/>
          </a:p>
        </p:txBody>
      </p:sp>
      <p:sp>
        <p:nvSpPr>
          <p:cNvPr id="5" name="Date Placeholder 4">
            <a:extLst>
              <a:ext uri="{FF2B5EF4-FFF2-40B4-BE49-F238E27FC236}">
                <a16:creationId xmlns:a16="http://schemas.microsoft.com/office/drawing/2014/main" id="{156D9FE2-07DA-06E5-1EEE-A5B4688AC048}"/>
              </a:ext>
            </a:extLst>
          </p:cNvPr>
          <p:cNvSpPr>
            <a:spLocks noGrp="1"/>
          </p:cNvSpPr>
          <p:nvPr>
            <p:ph type="dt" idx="1"/>
          </p:nvPr>
        </p:nvSpPr>
        <p:spPr/>
        <p:txBody>
          <a:bodyPr/>
          <a:lstStyle/>
          <a:p>
            <a:r>
              <a:rPr lang="en-US"/>
              <a:t>5/19/2024 pm</a:t>
            </a:r>
          </a:p>
        </p:txBody>
      </p:sp>
      <p:sp>
        <p:nvSpPr>
          <p:cNvPr id="6" name="Footer Placeholder 5">
            <a:extLst>
              <a:ext uri="{FF2B5EF4-FFF2-40B4-BE49-F238E27FC236}">
                <a16:creationId xmlns:a16="http://schemas.microsoft.com/office/drawing/2014/main" id="{EC31D8D5-BB81-628D-66E9-D9A87994FE6D}"/>
              </a:ext>
            </a:extLst>
          </p:cNvPr>
          <p:cNvSpPr>
            <a:spLocks noGrp="1"/>
          </p:cNvSpPr>
          <p:nvPr>
            <p:ph type="ftr" sz="quarter" idx="4"/>
          </p:nvPr>
        </p:nvSpPr>
        <p:spPr/>
        <p:txBody>
          <a:bodyPr/>
          <a:lstStyle/>
          <a:p>
            <a:r>
              <a:rPr lang="en-US"/>
              <a:t>Bruce Molock</a:t>
            </a:r>
          </a:p>
        </p:txBody>
      </p:sp>
      <p:sp>
        <p:nvSpPr>
          <p:cNvPr id="7" name="Header Placeholder 6">
            <a:extLst>
              <a:ext uri="{FF2B5EF4-FFF2-40B4-BE49-F238E27FC236}">
                <a16:creationId xmlns:a16="http://schemas.microsoft.com/office/drawing/2014/main" id="{88B471A0-A38A-FA9A-0998-1712DAEB46F9}"/>
              </a:ext>
            </a:extLst>
          </p:cNvPr>
          <p:cNvSpPr>
            <a:spLocks noGrp="1"/>
          </p:cNvSpPr>
          <p:nvPr>
            <p:ph type="hdr" sz="quarter"/>
          </p:nvPr>
        </p:nvSpPr>
        <p:spPr/>
        <p:txBody>
          <a:bodyPr/>
          <a:lstStyle/>
          <a:p>
            <a:r>
              <a:rPr lang="en-US"/>
              <a:t>9100 California City Blvd Church of Christ</a:t>
            </a:r>
          </a:p>
        </p:txBody>
      </p:sp>
    </p:spTree>
    <p:extLst>
      <p:ext uri="{BB962C8B-B14F-4D97-AF65-F5344CB8AC3E}">
        <p14:creationId xmlns:p14="http://schemas.microsoft.com/office/powerpoint/2010/main" val="930937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EB972A0-DD10-4485-A19A-1BD93967995B}" type="datetimeFigureOut">
              <a:rPr lang="en-US" smtClean="0"/>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7BC437-D706-4212-8F4B-F56A64AC66D0}" type="slidenum">
              <a:rPr lang="en-US" smtClean="0"/>
              <a:t>‹#›</a:t>
            </a:fld>
            <a:endParaRPr lang="en-US"/>
          </a:p>
        </p:txBody>
      </p:sp>
    </p:spTree>
    <p:extLst>
      <p:ext uri="{BB962C8B-B14F-4D97-AF65-F5344CB8AC3E}">
        <p14:creationId xmlns:p14="http://schemas.microsoft.com/office/powerpoint/2010/main" val="4240158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B972A0-DD10-4485-A19A-1BD93967995B}" type="datetimeFigureOut">
              <a:rPr lang="en-US" smtClean="0"/>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7BC437-D706-4212-8F4B-F56A64AC66D0}" type="slidenum">
              <a:rPr lang="en-US" smtClean="0"/>
              <a:t>‹#›</a:t>
            </a:fld>
            <a:endParaRPr lang="en-US"/>
          </a:p>
        </p:txBody>
      </p:sp>
    </p:spTree>
    <p:extLst>
      <p:ext uri="{BB962C8B-B14F-4D97-AF65-F5344CB8AC3E}">
        <p14:creationId xmlns:p14="http://schemas.microsoft.com/office/powerpoint/2010/main" val="1125913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B972A0-DD10-4485-A19A-1BD93967995B}" type="datetimeFigureOut">
              <a:rPr lang="en-US" smtClean="0"/>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7BC437-D706-4212-8F4B-F56A64AC66D0}" type="slidenum">
              <a:rPr lang="en-US" smtClean="0"/>
              <a:t>‹#›</a:t>
            </a:fld>
            <a:endParaRPr lang="en-US"/>
          </a:p>
        </p:txBody>
      </p:sp>
    </p:spTree>
    <p:extLst>
      <p:ext uri="{BB962C8B-B14F-4D97-AF65-F5344CB8AC3E}">
        <p14:creationId xmlns:p14="http://schemas.microsoft.com/office/powerpoint/2010/main" val="3651861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B972A0-DD10-4485-A19A-1BD93967995B}" type="datetimeFigureOut">
              <a:rPr lang="en-US" smtClean="0"/>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7BC437-D706-4212-8F4B-F56A64AC66D0}" type="slidenum">
              <a:rPr lang="en-US" smtClean="0"/>
              <a:t>‹#›</a:t>
            </a:fld>
            <a:endParaRPr lang="en-US"/>
          </a:p>
        </p:txBody>
      </p:sp>
    </p:spTree>
    <p:extLst>
      <p:ext uri="{BB962C8B-B14F-4D97-AF65-F5344CB8AC3E}">
        <p14:creationId xmlns:p14="http://schemas.microsoft.com/office/powerpoint/2010/main" val="1185954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B972A0-DD10-4485-A19A-1BD93967995B}" type="datetimeFigureOut">
              <a:rPr lang="en-US" smtClean="0"/>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7BC437-D706-4212-8F4B-F56A64AC66D0}" type="slidenum">
              <a:rPr lang="en-US" smtClean="0"/>
              <a:t>‹#›</a:t>
            </a:fld>
            <a:endParaRPr lang="en-US"/>
          </a:p>
        </p:txBody>
      </p:sp>
    </p:spTree>
    <p:extLst>
      <p:ext uri="{BB962C8B-B14F-4D97-AF65-F5344CB8AC3E}">
        <p14:creationId xmlns:p14="http://schemas.microsoft.com/office/powerpoint/2010/main" val="1162769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EB972A0-DD10-4485-A19A-1BD93967995B}" type="datetimeFigureOut">
              <a:rPr lang="en-US" smtClean="0"/>
              <a:t>5/18/2024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7BC437-D706-4212-8F4B-F56A64AC66D0}" type="slidenum">
              <a:rPr lang="en-US" smtClean="0"/>
              <a:t>‹#›</a:t>
            </a:fld>
            <a:endParaRPr lang="en-US"/>
          </a:p>
        </p:txBody>
      </p:sp>
    </p:spTree>
    <p:extLst>
      <p:ext uri="{BB962C8B-B14F-4D97-AF65-F5344CB8AC3E}">
        <p14:creationId xmlns:p14="http://schemas.microsoft.com/office/powerpoint/2010/main" val="245860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EB972A0-DD10-4485-A19A-1BD93967995B}" type="datetimeFigureOut">
              <a:rPr lang="en-US" smtClean="0"/>
              <a:t>5/18/2024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7BC437-D706-4212-8F4B-F56A64AC66D0}" type="slidenum">
              <a:rPr lang="en-US" smtClean="0"/>
              <a:t>‹#›</a:t>
            </a:fld>
            <a:endParaRPr lang="en-US"/>
          </a:p>
        </p:txBody>
      </p:sp>
    </p:spTree>
    <p:extLst>
      <p:ext uri="{BB962C8B-B14F-4D97-AF65-F5344CB8AC3E}">
        <p14:creationId xmlns:p14="http://schemas.microsoft.com/office/powerpoint/2010/main" val="898949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B972A0-DD10-4485-A19A-1BD93967995B}" type="datetimeFigureOut">
              <a:rPr lang="en-US" smtClean="0"/>
              <a:t>5/18/2024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7BC437-D706-4212-8F4B-F56A64AC66D0}" type="slidenum">
              <a:rPr lang="en-US" smtClean="0"/>
              <a:t>‹#›</a:t>
            </a:fld>
            <a:endParaRPr lang="en-US"/>
          </a:p>
        </p:txBody>
      </p:sp>
    </p:spTree>
    <p:extLst>
      <p:ext uri="{BB962C8B-B14F-4D97-AF65-F5344CB8AC3E}">
        <p14:creationId xmlns:p14="http://schemas.microsoft.com/office/powerpoint/2010/main" val="2085873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B972A0-DD10-4485-A19A-1BD93967995B}" type="datetimeFigureOut">
              <a:rPr lang="en-US" smtClean="0"/>
              <a:t>5/18/2024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7BC437-D706-4212-8F4B-F56A64AC66D0}" type="slidenum">
              <a:rPr lang="en-US" smtClean="0"/>
              <a:t>‹#›</a:t>
            </a:fld>
            <a:endParaRPr lang="en-US"/>
          </a:p>
        </p:txBody>
      </p:sp>
    </p:spTree>
    <p:extLst>
      <p:ext uri="{BB962C8B-B14F-4D97-AF65-F5344CB8AC3E}">
        <p14:creationId xmlns:p14="http://schemas.microsoft.com/office/powerpoint/2010/main" val="3426162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B972A0-DD10-4485-A19A-1BD93967995B}" type="datetimeFigureOut">
              <a:rPr lang="en-US" smtClean="0"/>
              <a:t>5/18/2024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7BC437-D706-4212-8F4B-F56A64AC66D0}" type="slidenum">
              <a:rPr lang="en-US" smtClean="0"/>
              <a:t>‹#›</a:t>
            </a:fld>
            <a:endParaRPr lang="en-US"/>
          </a:p>
        </p:txBody>
      </p:sp>
    </p:spTree>
    <p:extLst>
      <p:ext uri="{BB962C8B-B14F-4D97-AF65-F5344CB8AC3E}">
        <p14:creationId xmlns:p14="http://schemas.microsoft.com/office/powerpoint/2010/main" val="1976172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B972A0-DD10-4485-A19A-1BD93967995B}" type="datetimeFigureOut">
              <a:rPr lang="en-US" smtClean="0"/>
              <a:t>5/18/2024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7BC437-D706-4212-8F4B-F56A64AC66D0}" type="slidenum">
              <a:rPr lang="en-US" smtClean="0"/>
              <a:t>‹#›</a:t>
            </a:fld>
            <a:endParaRPr lang="en-US"/>
          </a:p>
        </p:txBody>
      </p:sp>
    </p:spTree>
    <p:extLst>
      <p:ext uri="{BB962C8B-B14F-4D97-AF65-F5344CB8AC3E}">
        <p14:creationId xmlns:p14="http://schemas.microsoft.com/office/powerpoint/2010/main" val="1209797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EB972A0-DD10-4485-A19A-1BD93967995B}" type="datetimeFigureOut">
              <a:rPr lang="en-US" smtClean="0"/>
              <a:t>5/18/2024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D7BC437-D706-4212-8F4B-F56A64AC66D0}" type="slidenum">
              <a:rPr lang="en-US" smtClean="0"/>
              <a:t>‹#›</a:t>
            </a:fld>
            <a:endParaRPr lang="en-US"/>
          </a:p>
        </p:txBody>
      </p:sp>
    </p:spTree>
    <p:extLst>
      <p:ext uri="{BB962C8B-B14F-4D97-AF65-F5344CB8AC3E}">
        <p14:creationId xmlns:p14="http://schemas.microsoft.com/office/powerpoint/2010/main" val="35182520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bing.com/ck/a?!&amp;&amp;p=f79fb350d4be85cbJmltdHM9MTcxMjk2NjQwMCZpZ3VpZD0wZmJmZDE2NS1iMTFhLTYxYWEtMjhlZC1jMzY3YjBmMDYwZjkmaW5zaWQ9NTQ4Mg&amp;ptn=3&amp;ver=2&amp;hsh=3&amp;fclid=0fbfd165-b11a-61aa-28ed-c367b0f060f9&amp;u=a1L3NlYXJjaD9xPWRlZmluZStuYXRpb24mRk9STT1EQ1RSUVk&amp;ntb=1" TargetMode="External"/><Relationship Id="rId13" Type="http://schemas.openxmlformats.org/officeDocument/2006/relationships/hyperlink" Target="https://www.bing.com/ck/a?!&amp;&amp;p=e9738c06aa8d1143JmltdHM9MTcxMjk2NjQwMCZpZ3VpZD0wZmJmZDE2NS1iMTFhLTYxYWEtMjhlZC1jMzY3YjBmMDYwZjkmaW5zaWQ9NTQ4Nw&amp;ptn=3&amp;ver=2&amp;hsh=3&amp;fclid=0fbfd165-b11a-61aa-28ed-c367b0f060f9&amp;u=a1L3NlYXJjaD9xPWRlZmluZStwcmluY2lwYWxpdHkmRk9STT1EQ1RSUVk&amp;ntb=1" TargetMode="External"/><Relationship Id="rId18" Type="http://schemas.openxmlformats.org/officeDocument/2006/relationships/hyperlink" Target="https://www.bing.com/ck/a?!&amp;&amp;p=ffcbf8a19f96442aJmltdHM9MTcxMjk2NjQwMCZpZ3VpZD0wZmJmZDE2NS1iMTFhLTYxYWEtMjhlZC1jMzY3YjBmMDYwZjkmaW5zaWQ9NTQ5NQ&amp;ptn=3&amp;ver=2&amp;hsh=3&amp;fclid=0fbfd165-b11a-61aa-28ed-c367b0f060f9&amp;u=a1L3NlYXJjaD9xPWRlZmluZStyZWFsbSZGT1JNPURDVFJRWQ&amp;ntb=1" TargetMode="External"/><Relationship Id="rId3" Type="http://schemas.openxmlformats.org/officeDocument/2006/relationships/hyperlink" Target="https://www.bing.com/ck/a?!&amp;&amp;p=94b1ec0e4bac7919JmltdHM9MTcxMjk2NjQwMCZpZ3VpZD0wZmJmZDE2NS1iMTFhLTYxYWEtMjhlZC1jMzY3YjBmMDYwZjkmaW5zaWQ9NTQ3Nw&amp;ptn=3&amp;ver=2&amp;hsh=3&amp;fclid=0fbfd165-b11a-61aa-28ed-c367b0f060f9&amp;u=a1L3NlYXJjaD9xPWRlZmluZStyZWFsbSZGT1JNPURDVFJRWQ&amp;ntb=1" TargetMode="External"/><Relationship Id="rId21" Type="http://schemas.openxmlformats.org/officeDocument/2006/relationships/hyperlink" Target="https://www.bing.com/ck/a?!&amp;&amp;p=62e40aa33e2761dcJmltdHM9MTcxMjk2NjQwMCZpZ3VpZD0wZmJmZDE2NS1iMTFhLTYxYWEtMjhlZC1jMzY3YjBmMDYwZjkmaW5zaWQ9NTQ5OA&amp;ptn=3&amp;ver=2&amp;hsh=3&amp;fclid=0fbfd165-b11a-61aa-28ed-c367b0f060f9&amp;u=a1L3NlYXJjaD9xPWRlZmluZStkZXBhcnRtZW50JkZPUk09RENUUlFZ&amp;ntb=1" TargetMode="External"/><Relationship Id="rId7" Type="http://schemas.openxmlformats.org/officeDocument/2006/relationships/hyperlink" Target="https://www.bing.com/ck/a?!&amp;&amp;p=437011a28634fafaJmltdHM9MTcxMjk2NjQwMCZpZ3VpZD0wZmJmZDE2NS1iMTFhLTYxYWEtMjhlZC1jMzY3YjBmMDYwZjkmaW5zaWQ9NTQ4MQ&amp;ptn=3&amp;ver=2&amp;hsh=3&amp;fclid=0fbfd165-b11a-61aa-28ed-c367b0f060f9&amp;u=a1L3NlYXJjaD9xPWRlZmluZStsYW5kJkZPUk09RENUUlFZ&amp;ntb=1" TargetMode="External"/><Relationship Id="rId12" Type="http://schemas.openxmlformats.org/officeDocument/2006/relationships/hyperlink" Target="https://www.bing.com/ck/a?!&amp;&amp;p=7e0ac22c9d5fb40fJmltdHM9MTcxMjk2NjQwMCZpZ3VpZD0wZmJmZDE2NS1iMTFhLTYxYWEtMjhlZC1jMzY3YjBmMDYwZjkmaW5zaWQ9NTQ4Ng&amp;ptn=3&amp;ver=2&amp;hsh=3&amp;fclid=0fbfd165-b11a-61aa-28ed-c367b0f060f9&amp;u=a1L3NlYXJjaD9xPWRlZmluZStlbXBpcmUmRk9STT1EQ1RSUVk&amp;ntb=1" TargetMode="External"/><Relationship Id="rId17" Type="http://schemas.openxmlformats.org/officeDocument/2006/relationships/hyperlink" Target="https://www.bing.com/ck/a?!&amp;&amp;p=4a3c42b40021d284JmltdHM9MTcxMjk2NjQwMCZpZ3VpZD0wZmJmZDE2NS1iMTFhLTYxYWEtMjhlZC1jMzY3YjBmMDYwZjkmaW5zaWQ9NTQ5NA&amp;ptn=3&amp;ver=2&amp;hsh=3&amp;fclid=0fbfd165-b11a-61aa-28ed-c367b0f060f9&amp;u=a1L3NlYXJjaD9xPWRlZmluZStwcm92aW5jZSZGT1JNPURDVFJRWQ&amp;ntb=1" TargetMode="External"/><Relationship Id="rId2" Type="http://schemas.openxmlformats.org/officeDocument/2006/relationships/notesSlide" Target="../notesSlides/notesSlide1.xml"/><Relationship Id="rId16" Type="http://schemas.openxmlformats.org/officeDocument/2006/relationships/hyperlink" Target="https://www.bing.com/ck/a?!&amp;&amp;p=9b886f7061dcefd2JmltdHM9MTcxMjk2NjQwMCZpZ3VpZD0wZmJmZDE2NS1iMTFhLTYxYWEtMjhlZC1jMzY3YjBmMDYwZjkmaW5zaWQ9NTQ5Mw&amp;ptn=3&amp;ver=2&amp;hsh=3&amp;fclid=0fbfd165-b11a-61aa-28ed-c367b0f060f9&amp;u=a1L3NlYXJjaD9xPWRlZmluZStkb21haW4mRk9STT1EQ1RSUVk&amp;ntb=1" TargetMode="External"/><Relationship Id="rId20" Type="http://schemas.openxmlformats.org/officeDocument/2006/relationships/hyperlink" Target="https://www.bing.com/ck/a?!&amp;&amp;p=c7f8d01afb20ef91JmltdHM9MTcxMjk2NjQwMCZpZ3VpZD0wZmJmZDE2NS1iMTFhLTYxYWEtMjhlZC1jMzY3YjBmMDYwZjkmaW5zaWQ9NTQ5Nw&amp;ptn=3&amp;ver=2&amp;hsh=3&amp;fclid=0fbfd165-b11a-61aa-28ed-c367b0f060f9&amp;u=a1L3NlYXJjaD9xPWRlZmluZStkb21pbmlvbiZGT1JNPURDVFJRWQ&amp;ntb=1" TargetMode="External"/><Relationship Id="rId1" Type="http://schemas.openxmlformats.org/officeDocument/2006/relationships/slideLayout" Target="../slideLayouts/slideLayout2.xml"/><Relationship Id="rId6" Type="http://schemas.openxmlformats.org/officeDocument/2006/relationships/hyperlink" Target="https://www.bing.com/ck/a?!&amp;&amp;p=def17363ceb52955JmltdHM9MTcxMjk2NjQwMCZpZ3VpZD0wZmJmZDE2NS1iMTFhLTYxYWEtMjhlZC1jMzY3YjBmMDYwZjkmaW5zaWQ9NTQ4MA&amp;ptn=3&amp;ver=2&amp;hsh=3&amp;fclid=0fbfd165-b11a-61aa-28ed-c367b0f060f9&amp;u=a1L3NlYXJjaD9xPWRlZmluZStjb3VudHJ5JkZPUk09RENUUlFZ&amp;ntb=1" TargetMode="External"/><Relationship Id="rId11" Type="http://schemas.openxmlformats.org/officeDocument/2006/relationships/hyperlink" Target="https://www.bing.com/ck/a?!&amp;&amp;p=7b01d629e422e539JmltdHM9MTcxMjk2NjQwMCZpZ3VpZD0wZmJmZDE2NS1iMTFhLTYxYWEtMjhlZC1jMzY3YjBmMDYwZjkmaW5zaWQ9NTQ4NQ&amp;ptn=3&amp;ver=2&amp;hsh=3&amp;fclid=0fbfd165-b11a-61aa-28ed-c367b0f060f9&amp;u=a1L3NlYXJjaD9xPWRlZmluZSt0ZXJyaXRvcnkmRk9STT1EQ1RSUVk&amp;ntb=1" TargetMode="External"/><Relationship Id="rId5" Type="http://schemas.openxmlformats.org/officeDocument/2006/relationships/hyperlink" Target="https://www.bing.com/ck/a?!&amp;&amp;p=884292a493f9c72aJmltdHM9MTcxMjk2NjQwMCZpZ3VpZD0wZmJmZDE2NS1iMTFhLTYxYWEtMjhlZC1jMzY3YjBmMDYwZjkmaW5zaWQ9NTQ3OQ&amp;ptn=3&amp;ver=2&amp;hsh=3&amp;fclid=0fbfd165-b11a-61aa-28ed-c367b0f060f9&amp;u=a1L3NlYXJjaD9xPWRlZmluZStkb21pbmlvbiZGT1JNPURDVFJRWQ&amp;ntb=1" TargetMode="External"/><Relationship Id="rId15" Type="http://schemas.openxmlformats.org/officeDocument/2006/relationships/hyperlink" Target="https://www.bing.com/ck/a?!&amp;&amp;p=8b7d21303aba52ccJmltdHM9MTcxMjk2NjQwMCZpZ3VpZD0wZmJmZDE2NS1iMTFhLTYxYWEtMjhlZC1jMzY3YjBmMDYwZjkmaW5zaWQ9NTQ4OQ&amp;ptn=3&amp;ver=2&amp;hsh=3&amp;fclid=0fbfd165-b11a-61aa-28ed-c367b0f060f9&amp;u=a1L3NlYXJjaD9xPWRlZmluZStkdWNoeSZGT1JNPURDVFJRWQ&amp;ntb=1" TargetMode="External"/><Relationship Id="rId10" Type="http://schemas.openxmlformats.org/officeDocument/2006/relationships/hyperlink" Target="https://www.bing.com/ck/a?!&amp;&amp;p=c334b2db48a87722JmltdHM9MTcxMjk2NjQwMCZpZ3VpZD0wZmJmZDE2NS1iMTFhLTYxYWEtMjhlZC1jMzY3YjBmMDYwZjkmaW5zaWQ9NTQ4NA&amp;ptn=3&amp;ver=2&amp;hsh=3&amp;fclid=0fbfd165-b11a-61aa-28ed-c367b0f060f9&amp;u=a1L3NlYXJjaD9xPWRlZmluZStwcm92aW5jZSZGT1JNPURDVFJRWQ&amp;ntb=1" TargetMode="External"/><Relationship Id="rId19" Type="http://schemas.openxmlformats.org/officeDocument/2006/relationships/hyperlink" Target="https://www.bing.com/ck/a?!&amp;&amp;p=df14035d97c75e5eJmltdHM9MTcxMjk2NjQwMCZpZ3VpZD0wZmJmZDE2NS1iMTFhLTYxYWEtMjhlZC1jMzY3YjBmMDYwZjkmaW5zaWQ9NTQ5Ng&amp;ptn=3&amp;ver=2&amp;hsh=3&amp;fclid=0fbfd165-b11a-61aa-28ed-c367b0f060f9&amp;u=a1L3NlYXJjaD9xPWRlZmluZStzcGhlcmUmRk9STT1EQ1RSUVk&amp;ntb=1" TargetMode="External"/><Relationship Id="rId4" Type="http://schemas.openxmlformats.org/officeDocument/2006/relationships/hyperlink" Target="https://www.bing.com/ck/a?!&amp;&amp;p=b8d34a52740c9605JmltdHM9MTcxMjk2NjQwMCZpZ3VpZD0wZmJmZDE2NS1iMTFhLTYxYWEtMjhlZC1jMzY3YjBmMDYwZjkmaW5zaWQ9NTQ3OA&amp;ptn=3&amp;ver=2&amp;hsh=3&amp;fclid=0fbfd165-b11a-61aa-28ed-c367b0f060f9&amp;u=a1L3NlYXJjaD9xPWRlZmluZStkb21haW4mRk9STT1EQ1RSUVk&amp;ntb=1" TargetMode="External"/><Relationship Id="rId9" Type="http://schemas.openxmlformats.org/officeDocument/2006/relationships/hyperlink" Target="https://www.bing.com/ck/a?!&amp;&amp;p=4e775513a47164f9JmltdHM9MTcxMjk2NjQwMCZpZ3VpZD0wZmJmZDE2NS1iMTFhLTYxYWEtMjhlZC1jMzY3YjBmMDYwZjkmaW5zaWQ9NTQ4Mw&amp;ptn=3&amp;ver=2&amp;hsh=3&amp;fclid=0fbfd165-b11a-61aa-28ed-c367b0f060f9&amp;u=a1L3NlYXJjaD9xPWRlZmluZStzdGF0ZSZGT1JNPURDVFJRWQ&amp;ntb=1" TargetMode="External"/><Relationship Id="rId14" Type="http://schemas.openxmlformats.org/officeDocument/2006/relationships/hyperlink" Target="https://www.bing.com/ck/a?!&amp;&amp;p=90c14f75094b4058JmltdHM9MTcxMjk2NjQwMCZpZ3VpZD0wZmJmZDE2NS1iMTFhLTYxYWEtMjhlZC1jMzY3YjBmMDYwZjkmaW5zaWQ9NTQ4OA&amp;ptn=3&amp;ver=2&amp;hsh=3&amp;fclid=0fbfd165-b11a-61aa-28ed-c367b0f060f9&amp;u=a1L3NlYXJjaD9xPWRlZmluZStwYWxhdGluYXRlJkZPUk09RENUUlFZ&amp;ntb=1"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 result for High Resolution Clouds Sunrise">
            <a:extLst>
              <a:ext uri="{FF2B5EF4-FFF2-40B4-BE49-F238E27FC236}">
                <a16:creationId xmlns:a16="http://schemas.microsoft.com/office/drawing/2014/main" id="{D9E5EF0E-0FD2-02CF-C815-6639A23F102F}"/>
              </a:ext>
            </a:extLst>
          </p:cNvPr>
          <p:cNvPicPr>
            <a:picLocks noChangeAspect="1"/>
          </p:cNvPicPr>
          <p:nvPr/>
        </p:nvPicPr>
        <p:blipFill rotWithShape="1">
          <a:blip r:embed="rId2">
            <a:extLst>
              <a:ext uri="{28A0092B-C50C-407E-A947-70E740481C1C}">
                <a14:useLocalDpi xmlns:a14="http://schemas.microsoft.com/office/drawing/2010/main" val="0"/>
              </a:ext>
            </a:extLst>
          </a:blip>
          <a:srcRect l="173" r="1586" b="-1"/>
          <a:stretch/>
        </p:blipFill>
        <p:spPr bwMode="auto">
          <a:xfrm>
            <a:off x="255640" y="1514168"/>
            <a:ext cx="8632722" cy="4999702"/>
          </a:xfrm>
          <a:prstGeom prst="rect">
            <a:avLst/>
          </a:prstGeom>
          <a:noFill/>
        </p:spPr>
      </p:pic>
      <p:sp>
        <p:nvSpPr>
          <p:cNvPr id="2" name="Title 1">
            <a:extLst>
              <a:ext uri="{FF2B5EF4-FFF2-40B4-BE49-F238E27FC236}">
                <a16:creationId xmlns:a16="http://schemas.microsoft.com/office/drawing/2014/main" id="{77CAC5F3-8FD7-CA30-9BE2-A7788491132A}"/>
              </a:ext>
            </a:extLst>
          </p:cNvPr>
          <p:cNvSpPr>
            <a:spLocks noGrp="1"/>
          </p:cNvSpPr>
          <p:nvPr>
            <p:ph type="ctrTitle"/>
          </p:nvPr>
        </p:nvSpPr>
        <p:spPr>
          <a:xfrm>
            <a:off x="167148" y="203040"/>
            <a:ext cx="8809704" cy="1311128"/>
          </a:xfrm>
        </p:spPr>
        <p:txBody>
          <a:bodyPr anchor="b">
            <a:spAutoFit/>
          </a:bodyPr>
          <a:lstStyle/>
          <a:p>
            <a:pPr algn="ctr"/>
            <a:r>
              <a:rPr lang="en-US" sz="4400" kern="0" dirty="0">
                <a:solidFill>
                  <a:srgbClr val="444444"/>
                </a:solidFill>
                <a:highlight>
                  <a:srgbClr val="FFFFFF"/>
                </a:highlight>
                <a:latin typeface="Rockwell Extra Bold" panose="02060903040505020403" pitchFamily="18" charset="0"/>
                <a:ea typeface="Times New Roman" panose="02020603050405020304" pitchFamily="18" charset="0"/>
                <a:cs typeface="Times New Roman" panose="02020603050405020304" pitchFamily="18" charset="0"/>
              </a:rPr>
              <a:t>AN</a:t>
            </a:r>
            <a:r>
              <a:rPr lang="en-US" sz="4400" kern="0" dirty="0">
                <a:solidFill>
                  <a:srgbClr val="444444"/>
                </a:solidFill>
                <a:effectLst/>
                <a:highlight>
                  <a:srgbClr val="FFFFFF"/>
                </a:highlight>
                <a:latin typeface="Rockwell Extra Bold" panose="02060903040505020403" pitchFamily="18" charset="0"/>
                <a:ea typeface="Times New Roman" panose="02020603050405020304" pitchFamily="18" charset="0"/>
                <a:cs typeface="Times New Roman" panose="02020603050405020304" pitchFamily="18" charset="0"/>
              </a:rPr>
              <a:t> EVERLASTING KINGDOM</a:t>
            </a:r>
            <a:endParaRPr lang="en-US" sz="4400" dirty="0"/>
          </a:p>
        </p:txBody>
      </p:sp>
    </p:spTree>
    <p:extLst>
      <p:ext uri="{BB962C8B-B14F-4D97-AF65-F5344CB8AC3E}">
        <p14:creationId xmlns:p14="http://schemas.microsoft.com/office/powerpoint/2010/main" val="7774428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6ED63-92EC-AB36-A6B5-CCB14DF4513F}"/>
              </a:ext>
            </a:extLst>
          </p:cNvPr>
          <p:cNvSpPr>
            <a:spLocks noGrp="1"/>
          </p:cNvSpPr>
          <p:nvPr>
            <p:ph type="title"/>
          </p:nvPr>
        </p:nvSpPr>
        <p:spPr>
          <a:xfrm>
            <a:off x="489279" y="193317"/>
            <a:ext cx="7968922" cy="675249"/>
          </a:xfrm>
        </p:spPr>
        <p:txBody>
          <a:bodyPr>
            <a:spAutoFit/>
          </a:bodyPr>
          <a:lstStyle/>
          <a:p>
            <a:pPr algn="ctr">
              <a:lnSpc>
                <a:spcPct val="115000"/>
              </a:lnSpc>
              <a:spcBef>
                <a:spcPts val="0"/>
              </a:spcBef>
              <a:spcAft>
                <a:spcPts val="600"/>
              </a:spcAft>
            </a:pPr>
            <a:r>
              <a:rPr lang="en-US" sz="3600" b="1" kern="100" dirty="0">
                <a:solidFill>
                  <a:srgbClr val="01103A"/>
                </a:solidFill>
                <a:highlight>
                  <a:srgbClr val="FCFDFD"/>
                </a:highlight>
                <a:latin typeface="Arial" panose="020B0604020202020204" pitchFamily="34" charset="0"/>
                <a:ea typeface="Aptos" panose="020B0004020202020204" pitchFamily="34" charset="0"/>
                <a:cs typeface="Arial" panose="020B0604020202020204" pitchFamily="34" charset="0"/>
              </a:rPr>
              <a:t>God’s Warning Rejected</a:t>
            </a:r>
            <a:endParaRPr lang="en-US" sz="3600" kern="100" dirty="0">
              <a:latin typeface="Arial" panose="020B0604020202020204" pitchFamily="34" charset="0"/>
              <a:ea typeface="Aptos" panose="020B00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D05C85A-E6E1-C1A7-CECB-F06081110E32}"/>
              </a:ext>
            </a:extLst>
          </p:cNvPr>
          <p:cNvSpPr>
            <a:spLocks noGrp="1"/>
          </p:cNvSpPr>
          <p:nvPr>
            <p:ph idx="1"/>
          </p:nvPr>
        </p:nvSpPr>
        <p:spPr>
          <a:xfrm>
            <a:off x="151515" y="983226"/>
            <a:ext cx="8827681" cy="4942122"/>
          </a:xfrm>
        </p:spPr>
        <p:txBody>
          <a:bodyPr>
            <a:spAutoFit/>
          </a:bodyPr>
          <a:lstStyle/>
          <a:p>
            <a:pPr marL="0" indent="0">
              <a:lnSpc>
                <a:spcPct val="115000"/>
              </a:lnSpc>
              <a:spcBef>
                <a:spcPts val="0"/>
              </a:spcBef>
              <a:spcAft>
                <a:spcPts val="600"/>
              </a:spcAft>
              <a:buNone/>
            </a:pPr>
            <a:r>
              <a:rPr lang="en-US" sz="2300" b="1" dirty="0">
                <a:solidFill>
                  <a:srgbClr val="01103A"/>
                </a:solidFill>
                <a:latin typeface="Arial" panose="020B0604020202020204" pitchFamily="34" charset="0"/>
                <a:ea typeface="Calibri" panose="020F0502020204030204" pitchFamily="34" charset="0"/>
                <a:cs typeface="Arial" panose="020B0604020202020204" pitchFamily="34" charset="0"/>
              </a:rPr>
              <a:t>Jeremiah 18</a:t>
            </a:r>
            <a:r>
              <a:rPr lang="en-US" sz="2300" b="1" kern="100" dirty="0">
                <a:solidFill>
                  <a:srgbClr val="01103A"/>
                </a:solidFill>
                <a:latin typeface="Arial" panose="020B0604020202020204" pitchFamily="34" charset="0"/>
                <a:ea typeface="Calibri" panose="020F0502020204030204" pitchFamily="34" charset="0"/>
                <a:cs typeface="Arial" panose="020B0604020202020204" pitchFamily="34" charset="0"/>
              </a:rPr>
              <a:t>:12-13, 15-17</a:t>
            </a:r>
            <a:r>
              <a:rPr lang="en-US" sz="2300"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sz="2300" kern="10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12</a:t>
            </a:r>
            <a:r>
              <a:rPr lang="en-US" sz="2300"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sz="2300" b="0" i="0" dirty="0">
                <a:solidFill>
                  <a:srgbClr val="01103A"/>
                </a:solidFill>
                <a:effectLst/>
                <a:latin typeface="Arial" panose="020B0604020202020204" pitchFamily="34" charset="0"/>
                <a:cs typeface="Arial" panose="020B0604020202020204" pitchFamily="34" charset="0"/>
              </a:rPr>
              <a:t>But they will say, ‘It’s hopeless! For we are going to follow our own plans, and each of us will persist in the stubbornness of his evil heart.’</a:t>
            </a:r>
            <a:r>
              <a:rPr lang="en-US" sz="2300" i="0" kern="100" dirty="0">
                <a:effectLst/>
                <a:latin typeface="Arial" panose="020B0604020202020204" pitchFamily="34" charset="0"/>
                <a:ea typeface="Calibri" panose="020F0502020204030204" pitchFamily="34" charset="0"/>
                <a:cs typeface="Arial" panose="020B0604020202020204" pitchFamily="34" charset="0"/>
              </a:rPr>
              <a:t> </a:t>
            </a:r>
            <a:r>
              <a:rPr lang="en-US" sz="2300" kern="10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13</a:t>
            </a:r>
            <a:r>
              <a:rPr lang="en-US" sz="2300"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sz="2300" b="0" i="0" dirty="0">
                <a:solidFill>
                  <a:srgbClr val="01103A"/>
                </a:solidFill>
                <a:effectLst/>
                <a:latin typeface="Arial" panose="020B0604020202020204" pitchFamily="34" charset="0"/>
                <a:cs typeface="Arial" panose="020B0604020202020204" pitchFamily="34" charset="0"/>
              </a:rPr>
              <a:t>Therefore this is what the LORD says: ‘Just ask among the nations Who </a:t>
            </a:r>
            <a:r>
              <a:rPr lang="en-US" sz="2300" b="0" i="1" dirty="0">
                <a:solidFill>
                  <a:srgbClr val="01103A"/>
                </a:solidFill>
                <a:effectLst/>
                <a:latin typeface="Arial" panose="020B0604020202020204" pitchFamily="34" charset="0"/>
                <a:cs typeface="Arial" panose="020B0604020202020204" pitchFamily="34" charset="0"/>
              </a:rPr>
              <a:t>ever </a:t>
            </a:r>
            <a:r>
              <a:rPr lang="en-US" sz="2300" b="0" i="0" dirty="0">
                <a:solidFill>
                  <a:srgbClr val="01103A"/>
                </a:solidFill>
                <a:effectLst/>
                <a:latin typeface="Arial" panose="020B0604020202020204" pitchFamily="34" charset="0"/>
                <a:cs typeface="Arial" panose="020B0604020202020204" pitchFamily="34" charset="0"/>
              </a:rPr>
              <a:t>heard </a:t>
            </a:r>
            <a:r>
              <a:rPr lang="en-US" sz="2300" b="0" i="1" dirty="0">
                <a:solidFill>
                  <a:srgbClr val="01103A"/>
                </a:solidFill>
                <a:effectLst/>
                <a:latin typeface="Arial" panose="020B0604020202020204" pitchFamily="34" charset="0"/>
                <a:cs typeface="Arial" panose="020B0604020202020204" pitchFamily="34" charset="0"/>
              </a:rPr>
              <a:t>anything </a:t>
            </a:r>
            <a:r>
              <a:rPr lang="en-US" sz="2300" b="0" i="0" dirty="0">
                <a:solidFill>
                  <a:srgbClr val="01103A"/>
                </a:solidFill>
                <a:effectLst/>
                <a:latin typeface="Arial" panose="020B0604020202020204" pitchFamily="34" charset="0"/>
                <a:cs typeface="Arial" panose="020B0604020202020204" pitchFamily="34" charset="0"/>
              </a:rPr>
              <a:t>like this? The virgin of Israel Has done a most appalling thing …</a:t>
            </a:r>
            <a:r>
              <a:rPr lang="en-US" sz="2300" i="0" dirty="0">
                <a:solidFill>
                  <a:srgbClr val="01103A"/>
                </a:solidFill>
                <a:effectLst/>
                <a:latin typeface="Arial" panose="020B0604020202020204" pitchFamily="34" charset="0"/>
                <a:cs typeface="Arial" panose="020B0604020202020204" pitchFamily="34" charset="0"/>
              </a:rPr>
              <a:t> </a:t>
            </a:r>
            <a:r>
              <a:rPr lang="en-US" sz="2300" kern="10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15</a:t>
            </a:r>
            <a:r>
              <a:rPr lang="en-US" sz="2300"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sz="2300" b="1" i="0" dirty="0">
                <a:solidFill>
                  <a:srgbClr val="01103A"/>
                </a:solidFill>
                <a:effectLst/>
                <a:latin typeface="Arial" panose="020B0604020202020204" pitchFamily="34" charset="0"/>
                <a:cs typeface="Arial" panose="020B0604020202020204" pitchFamily="34" charset="0"/>
              </a:rPr>
              <a:t>For My people have forgotten Me, They burn incense to worthless </a:t>
            </a:r>
            <a:r>
              <a:rPr lang="en-US" sz="2300" b="1" i="1" dirty="0">
                <a:solidFill>
                  <a:srgbClr val="01103A"/>
                </a:solidFill>
                <a:effectLst/>
                <a:latin typeface="Arial" panose="020B0604020202020204" pitchFamily="34" charset="0"/>
                <a:cs typeface="Arial" panose="020B0604020202020204" pitchFamily="34" charset="0"/>
              </a:rPr>
              <a:t>gods. </a:t>
            </a:r>
            <a:r>
              <a:rPr lang="en-US" sz="2300" b="1" i="0" dirty="0">
                <a:solidFill>
                  <a:srgbClr val="01103A"/>
                </a:solidFill>
                <a:effectLst/>
                <a:latin typeface="Arial" panose="020B0604020202020204" pitchFamily="34" charset="0"/>
                <a:cs typeface="Arial" panose="020B0604020202020204" pitchFamily="34" charset="0"/>
              </a:rPr>
              <a:t>And they have stumbled in their ways, In the ancient roads, To walk on paths, Not on a highway</a:t>
            </a:r>
            <a:r>
              <a:rPr lang="en-US" sz="2300" i="0" dirty="0">
                <a:solidFill>
                  <a:srgbClr val="01103A"/>
                </a:solidFill>
                <a:effectLst/>
                <a:latin typeface="Arial" panose="020B0604020202020204" pitchFamily="34" charset="0"/>
                <a:cs typeface="Arial" panose="020B0604020202020204" pitchFamily="34" charset="0"/>
              </a:rPr>
              <a:t>, </a:t>
            </a:r>
            <a:r>
              <a:rPr lang="en-US" sz="2300" kern="10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16</a:t>
            </a:r>
            <a:r>
              <a:rPr lang="en-US" sz="2300"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sz="2300" b="0" i="0" dirty="0">
                <a:solidFill>
                  <a:srgbClr val="01103A"/>
                </a:solidFill>
                <a:effectLst/>
                <a:latin typeface="Arial" panose="020B0604020202020204" pitchFamily="34" charset="0"/>
                <a:cs typeface="Arial" panose="020B0604020202020204" pitchFamily="34" charset="0"/>
              </a:rPr>
              <a:t>To make their land a desolation, </a:t>
            </a:r>
            <a:r>
              <a:rPr lang="en-US" sz="2300" b="0" i="1" dirty="0">
                <a:solidFill>
                  <a:srgbClr val="01103A"/>
                </a:solidFill>
                <a:effectLst/>
                <a:latin typeface="Arial" panose="020B0604020202020204" pitchFamily="34" charset="0"/>
                <a:cs typeface="Arial" panose="020B0604020202020204" pitchFamily="34" charset="0"/>
              </a:rPr>
              <a:t>An object of</a:t>
            </a:r>
            <a:r>
              <a:rPr lang="en-US" sz="2300" b="0" i="0" dirty="0">
                <a:solidFill>
                  <a:srgbClr val="01103A"/>
                </a:solidFill>
                <a:effectLst/>
                <a:latin typeface="Arial" panose="020B0604020202020204" pitchFamily="34" charset="0"/>
                <a:cs typeface="Arial" panose="020B0604020202020204" pitchFamily="34" charset="0"/>
              </a:rPr>
              <a:t> perpetual hissing; Everyone who passes by it will be astonished And shake his head</a:t>
            </a:r>
            <a:r>
              <a:rPr lang="en-US" sz="2300" i="0" dirty="0">
                <a:solidFill>
                  <a:srgbClr val="01103A"/>
                </a:solidFill>
                <a:effectLst/>
                <a:latin typeface="Arial" panose="020B0604020202020204" pitchFamily="34" charset="0"/>
                <a:cs typeface="Arial" panose="020B0604020202020204" pitchFamily="34" charset="0"/>
              </a:rPr>
              <a:t>.  </a:t>
            </a:r>
            <a:r>
              <a:rPr lang="en-US" sz="2300" kern="10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17</a:t>
            </a:r>
            <a:r>
              <a:rPr lang="en-US" sz="2300" i="0" dirty="0">
                <a:solidFill>
                  <a:srgbClr val="01103A"/>
                </a:solidFill>
                <a:effectLst/>
                <a:latin typeface="Arial" panose="020B0604020202020204" pitchFamily="34" charset="0"/>
                <a:cs typeface="Arial" panose="020B0604020202020204" pitchFamily="34" charset="0"/>
              </a:rPr>
              <a:t> </a:t>
            </a:r>
            <a:r>
              <a:rPr lang="en-US" sz="2300" b="0" i="0" dirty="0">
                <a:solidFill>
                  <a:srgbClr val="01103A"/>
                </a:solidFill>
                <a:effectLst/>
                <a:latin typeface="Arial" panose="020B0604020202020204" pitchFamily="34" charset="0"/>
                <a:cs typeface="Arial" panose="020B0604020202020204" pitchFamily="34" charset="0"/>
              </a:rPr>
              <a:t>Like an east wind I will scatter them Before the enemy; I will show them My back and not </a:t>
            </a:r>
            <a:r>
              <a:rPr lang="en-US" sz="2300" b="0" i="1" dirty="0">
                <a:solidFill>
                  <a:srgbClr val="01103A"/>
                </a:solidFill>
                <a:effectLst/>
                <a:latin typeface="Arial" panose="020B0604020202020204" pitchFamily="34" charset="0"/>
                <a:cs typeface="Arial" panose="020B0604020202020204" pitchFamily="34" charset="0"/>
              </a:rPr>
              <a:t>My </a:t>
            </a:r>
            <a:r>
              <a:rPr lang="en-US" sz="2300" b="0" i="0" dirty="0">
                <a:solidFill>
                  <a:srgbClr val="01103A"/>
                </a:solidFill>
                <a:effectLst/>
                <a:latin typeface="Arial" panose="020B0604020202020204" pitchFamily="34" charset="0"/>
                <a:cs typeface="Arial" panose="020B0604020202020204" pitchFamily="34" charset="0"/>
              </a:rPr>
              <a:t>face In the day of their disaster.’”</a:t>
            </a:r>
          </a:p>
        </p:txBody>
      </p:sp>
    </p:spTree>
    <p:extLst>
      <p:ext uri="{BB962C8B-B14F-4D97-AF65-F5344CB8AC3E}">
        <p14:creationId xmlns:p14="http://schemas.microsoft.com/office/powerpoint/2010/main" val="2733722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6ED63-92EC-AB36-A6B5-CCB14DF4513F}"/>
              </a:ext>
            </a:extLst>
          </p:cNvPr>
          <p:cNvSpPr>
            <a:spLocks noGrp="1"/>
          </p:cNvSpPr>
          <p:nvPr>
            <p:ph type="title"/>
          </p:nvPr>
        </p:nvSpPr>
        <p:spPr>
          <a:xfrm>
            <a:off x="164804" y="122678"/>
            <a:ext cx="8814392" cy="1583447"/>
          </a:xfrm>
        </p:spPr>
        <p:txBody>
          <a:bodyPr>
            <a:spAutoFit/>
          </a:bodyPr>
          <a:lstStyle/>
          <a:p>
            <a:pPr algn="ctr">
              <a:lnSpc>
                <a:spcPct val="115000"/>
              </a:lnSpc>
              <a:spcBef>
                <a:spcPts val="0"/>
              </a:spcBef>
              <a:spcAft>
                <a:spcPts val="600"/>
              </a:spcAft>
            </a:pPr>
            <a:r>
              <a:rPr lang="en-US" b="1" kern="100" dirty="0">
                <a:solidFill>
                  <a:srgbClr val="01103A"/>
                </a:solidFill>
                <a:highlight>
                  <a:srgbClr val="FCFDFD"/>
                </a:highlight>
                <a:latin typeface="Arial" panose="020B0604020202020204" pitchFamily="34" charset="0"/>
                <a:ea typeface="Aptos" panose="020B0004020202020204" pitchFamily="34" charset="0"/>
                <a:cs typeface="Arial" panose="020B0604020202020204" pitchFamily="34" charset="0"/>
              </a:rPr>
              <a:t>God Rules in The Kingdom of Man</a:t>
            </a:r>
            <a:endParaRPr lang="en-US" kern="100" dirty="0">
              <a:latin typeface="Arial" panose="020B0604020202020204" pitchFamily="34" charset="0"/>
              <a:ea typeface="Aptos" panose="020B00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D05C85A-E6E1-C1A7-CECB-F06081110E32}"/>
              </a:ext>
            </a:extLst>
          </p:cNvPr>
          <p:cNvSpPr>
            <a:spLocks noGrp="1"/>
          </p:cNvSpPr>
          <p:nvPr>
            <p:ph idx="1"/>
          </p:nvPr>
        </p:nvSpPr>
        <p:spPr>
          <a:xfrm>
            <a:off x="151515" y="1917290"/>
            <a:ext cx="8827681" cy="4575163"/>
          </a:xfrm>
        </p:spPr>
        <p:txBody>
          <a:bodyPr>
            <a:spAutoFit/>
          </a:bodyPr>
          <a:lstStyle/>
          <a:p>
            <a:pPr marL="0" indent="0" algn="ctr">
              <a:lnSpc>
                <a:spcPct val="115000"/>
              </a:lnSpc>
              <a:spcBef>
                <a:spcPts val="0"/>
              </a:spcBef>
              <a:spcAft>
                <a:spcPts val="600"/>
              </a:spcAft>
              <a:buNone/>
            </a:pPr>
            <a:r>
              <a:rPr lang="en-US" sz="4800" b="1" dirty="0">
                <a:solidFill>
                  <a:srgbClr val="01103A"/>
                </a:solidFill>
                <a:highlight>
                  <a:srgbClr val="FCFDFD"/>
                </a:highlight>
                <a:latin typeface="Arial" panose="020B0604020202020204" pitchFamily="34" charset="0"/>
                <a:ea typeface="Calibri" panose="020F0502020204030204" pitchFamily="34" charset="0"/>
                <a:cs typeface="Arial" panose="020B0604020202020204" pitchFamily="34" charset="0"/>
              </a:rPr>
              <a:t>The</a:t>
            </a:r>
            <a:r>
              <a:rPr lang="en-US" sz="4800" b="1" i="0" dirty="0">
                <a:solidFill>
                  <a:srgbClr val="01103A"/>
                </a:solidFill>
                <a:effectLst/>
                <a:highlight>
                  <a:srgbClr val="FCFDFD"/>
                </a:highlight>
                <a:latin typeface="Arial" panose="020B0604020202020204" pitchFamily="34" charset="0"/>
                <a:ea typeface="Calibri" panose="020F0502020204030204" pitchFamily="34" charset="0"/>
                <a:cs typeface="Arial" panose="020B0604020202020204" pitchFamily="34" charset="0"/>
              </a:rPr>
              <a:t> Interpretation</a:t>
            </a:r>
          </a:p>
          <a:p>
            <a:pPr marL="0" indent="0" algn="ctr">
              <a:lnSpc>
                <a:spcPct val="115000"/>
              </a:lnSpc>
              <a:spcBef>
                <a:spcPts val="0"/>
              </a:spcBef>
              <a:spcAft>
                <a:spcPts val="600"/>
              </a:spcAft>
              <a:buNone/>
            </a:pPr>
            <a:r>
              <a:rPr lang="en-US" sz="4800" b="1" i="0" dirty="0">
                <a:solidFill>
                  <a:srgbClr val="01103A"/>
                </a:solidFill>
                <a:effectLst/>
                <a:highlight>
                  <a:srgbClr val="FCFDFD"/>
                </a:highlight>
                <a:latin typeface="Arial" panose="020B0604020202020204" pitchFamily="34" charset="0"/>
                <a:ea typeface="Calibri" panose="020F0502020204030204" pitchFamily="34" charset="0"/>
                <a:cs typeface="Arial" panose="020B0604020202020204" pitchFamily="34" charset="0"/>
              </a:rPr>
              <a:t>Babylon the First Kingdom</a:t>
            </a:r>
          </a:p>
          <a:p>
            <a:pPr marL="0" indent="0" algn="ctr">
              <a:lnSpc>
                <a:spcPct val="115000"/>
              </a:lnSpc>
              <a:spcBef>
                <a:spcPts val="0"/>
              </a:spcBef>
              <a:spcAft>
                <a:spcPts val="600"/>
              </a:spcAft>
              <a:buNone/>
            </a:pPr>
            <a:r>
              <a:rPr lang="en-US" sz="4800" b="1" i="0" dirty="0" err="1">
                <a:solidFill>
                  <a:srgbClr val="01103A"/>
                </a:solidFill>
                <a:effectLst/>
                <a:highlight>
                  <a:srgbClr val="FCFDFD"/>
                </a:highlight>
                <a:latin typeface="Arial" panose="020B0604020202020204" pitchFamily="34" charset="0"/>
                <a:ea typeface="Calibri" panose="020F0502020204030204" pitchFamily="34" charset="0"/>
                <a:cs typeface="Arial" panose="020B0604020202020204" pitchFamily="34" charset="0"/>
              </a:rPr>
              <a:t>Medo</a:t>
            </a:r>
            <a:r>
              <a:rPr lang="en-US" sz="4800" b="1" i="0" dirty="0">
                <a:solidFill>
                  <a:srgbClr val="01103A"/>
                </a:solidFill>
                <a:effectLst/>
                <a:highlight>
                  <a:srgbClr val="FCFDFD"/>
                </a:highlight>
                <a:latin typeface="Arial" panose="020B0604020202020204" pitchFamily="34" charset="0"/>
                <a:ea typeface="Calibri" panose="020F0502020204030204" pitchFamily="34" charset="0"/>
                <a:cs typeface="Arial" panose="020B0604020202020204" pitchFamily="34" charset="0"/>
              </a:rPr>
              <a:t>-Persia and Greece</a:t>
            </a:r>
          </a:p>
          <a:p>
            <a:pPr marL="0" indent="0" algn="ctr">
              <a:lnSpc>
                <a:spcPct val="115000"/>
              </a:lnSpc>
              <a:spcBef>
                <a:spcPts val="0"/>
              </a:spcBef>
              <a:spcAft>
                <a:spcPts val="600"/>
              </a:spcAft>
              <a:buNone/>
            </a:pPr>
            <a:r>
              <a:rPr lang="en-US" sz="4800" b="1" i="0" dirty="0">
                <a:solidFill>
                  <a:srgbClr val="01103A"/>
                </a:solidFill>
                <a:effectLst/>
                <a:highlight>
                  <a:srgbClr val="FCFDFD"/>
                </a:highlight>
                <a:latin typeface="Arial" panose="020B0604020202020204" pitchFamily="34" charset="0"/>
                <a:ea typeface="Calibri" panose="020F0502020204030204" pitchFamily="34" charset="0"/>
                <a:cs typeface="Arial" panose="020B0604020202020204" pitchFamily="34" charset="0"/>
              </a:rPr>
              <a:t>Rome</a:t>
            </a:r>
          </a:p>
          <a:p>
            <a:pPr marL="0" indent="0" algn="ctr">
              <a:lnSpc>
                <a:spcPct val="115000"/>
              </a:lnSpc>
              <a:spcBef>
                <a:spcPts val="0"/>
              </a:spcBef>
              <a:spcAft>
                <a:spcPts val="600"/>
              </a:spcAft>
              <a:buNone/>
            </a:pPr>
            <a:r>
              <a:rPr lang="en-US" sz="4800" b="1" i="0" dirty="0">
                <a:solidFill>
                  <a:srgbClr val="01103A"/>
                </a:solidFill>
                <a:effectLst/>
                <a:highlight>
                  <a:srgbClr val="FCFDFD"/>
                </a:highlight>
                <a:latin typeface="Arial" panose="020B0604020202020204" pitchFamily="34" charset="0"/>
                <a:ea typeface="Calibri" panose="020F0502020204030204" pitchFamily="34" charset="0"/>
                <a:cs typeface="Arial" panose="020B0604020202020204" pitchFamily="34" charset="0"/>
              </a:rPr>
              <a:t>The Divine Kingdom</a:t>
            </a:r>
          </a:p>
        </p:txBody>
      </p:sp>
    </p:spTree>
    <p:extLst>
      <p:ext uri="{BB962C8B-B14F-4D97-AF65-F5344CB8AC3E}">
        <p14:creationId xmlns:p14="http://schemas.microsoft.com/office/powerpoint/2010/main" val="6231685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6ED63-92EC-AB36-A6B5-CCB14DF4513F}"/>
              </a:ext>
            </a:extLst>
          </p:cNvPr>
          <p:cNvSpPr>
            <a:spLocks noGrp="1"/>
          </p:cNvSpPr>
          <p:nvPr>
            <p:ph type="title"/>
          </p:nvPr>
        </p:nvSpPr>
        <p:spPr>
          <a:xfrm>
            <a:off x="68826" y="207302"/>
            <a:ext cx="8996516" cy="1718997"/>
          </a:xfrm>
        </p:spPr>
        <p:txBody>
          <a:bodyPr>
            <a:spAutoFit/>
          </a:bodyPr>
          <a:lstStyle/>
          <a:p>
            <a:pPr algn="ctr">
              <a:lnSpc>
                <a:spcPct val="115000"/>
              </a:lnSpc>
              <a:spcBef>
                <a:spcPts val="0"/>
              </a:spcBef>
              <a:spcAft>
                <a:spcPts val="600"/>
              </a:spcAft>
            </a:pPr>
            <a:r>
              <a:rPr lang="en-US" sz="4800" b="1" kern="100" dirty="0">
                <a:solidFill>
                  <a:srgbClr val="01103A"/>
                </a:solidFill>
                <a:highlight>
                  <a:srgbClr val="FCFDFD"/>
                </a:highlight>
                <a:latin typeface="Arial" panose="020B0604020202020204" pitchFamily="34" charset="0"/>
                <a:ea typeface="Aptos" panose="020B0004020202020204" pitchFamily="34" charset="0"/>
                <a:cs typeface="Arial" panose="020B0604020202020204" pitchFamily="34" charset="0"/>
              </a:rPr>
              <a:t>God Will Set Up an Everlasting Kingdom</a:t>
            </a:r>
            <a:endParaRPr lang="en-US" sz="4800" kern="100" dirty="0">
              <a:latin typeface="Arial" panose="020B0604020202020204" pitchFamily="34" charset="0"/>
              <a:ea typeface="Aptos" panose="020B00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D05C85A-E6E1-C1A7-CECB-F06081110E32}"/>
              </a:ext>
            </a:extLst>
          </p:cNvPr>
          <p:cNvSpPr>
            <a:spLocks noGrp="1"/>
          </p:cNvSpPr>
          <p:nvPr>
            <p:ph idx="1"/>
          </p:nvPr>
        </p:nvSpPr>
        <p:spPr>
          <a:xfrm>
            <a:off x="151515" y="1966452"/>
            <a:ext cx="8827681" cy="4497834"/>
          </a:xfrm>
        </p:spPr>
        <p:txBody>
          <a:bodyPr>
            <a:spAutoFit/>
          </a:bodyPr>
          <a:lstStyle/>
          <a:p>
            <a:pPr marL="0" indent="0">
              <a:lnSpc>
                <a:spcPct val="115000"/>
              </a:lnSpc>
              <a:spcBef>
                <a:spcPts val="0"/>
              </a:spcBef>
              <a:spcAft>
                <a:spcPts val="600"/>
              </a:spcAft>
              <a:buNone/>
            </a:pPr>
            <a:r>
              <a:rPr lang="en-US" sz="3600" b="1" kern="100" dirty="0">
                <a:solidFill>
                  <a:srgbClr val="01103A"/>
                </a:solidFill>
                <a:latin typeface="Arial" panose="020B0604020202020204" pitchFamily="34" charset="0"/>
                <a:ea typeface="Calibri" panose="020F0502020204030204" pitchFamily="34" charset="0"/>
                <a:cs typeface="Arial" panose="020B0604020202020204" pitchFamily="34" charset="0"/>
              </a:rPr>
              <a:t>Daniel 2:44</a:t>
            </a:r>
            <a:r>
              <a:rPr lang="en-US" sz="3600"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sz="3600" b="0" i="0" dirty="0">
                <a:solidFill>
                  <a:srgbClr val="01103A"/>
                </a:solidFill>
                <a:effectLst/>
                <a:highlight>
                  <a:srgbClr val="FCFDFD"/>
                </a:highlight>
                <a:latin typeface="Arial" panose="020B0604020202020204" pitchFamily="34" charset="0"/>
                <a:cs typeface="Arial" panose="020B0604020202020204" pitchFamily="34" charset="0"/>
              </a:rPr>
              <a:t>“And in the days of those kings the God of heaven will set up a </a:t>
            </a:r>
            <a:r>
              <a:rPr lang="en-US" sz="3600" b="0" i="0" dirty="0">
                <a:solidFill>
                  <a:srgbClr val="FF0000"/>
                </a:solidFill>
                <a:effectLst/>
                <a:highlight>
                  <a:srgbClr val="FCFDFD"/>
                </a:highlight>
                <a:latin typeface="Arial" panose="020B0604020202020204" pitchFamily="34" charset="0"/>
                <a:cs typeface="Arial" panose="020B0604020202020204" pitchFamily="34" charset="0"/>
              </a:rPr>
              <a:t>kingdom</a:t>
            </a:r>
            <a:r>
              <a:rPr lang="en-US" sz="3600" b="0" i="0" dirty="0">
                <a:solidFill>
                  <a:srgbClr val="01103A"/>
                </a:solidFill>
                <a:effectLst/>
                <a:highlight>
                  <a:srgbClr val="FCFDFD"/>
                </a:highlight>
                <a:latin typeface="Arial" panose="020B0604020202020204" pitchFamily="34" charset="0"/>
                <a:cs typeface="Arial" panose="020B0604020202020204" pitchFamily="34" charset="0"/>
              </a:rPr>
              <a:t> which will never be destroyed, and </a:t>
            </a:r>
            <a:r>
              <a:rPr lang="en-US" sz="3600" b="0" i="1" dirty="0">
                <a:solidFill>
                  <a:srgbClr val="01103A"/>
                </a:solidFill>
                <a:effectLst/>
                <a:highlight>
                  <a:srgbClr val="FCFDFD"/>
                </a:highlight>
                <a:latin typeface="Arial" panose="020B0604020202020204" pitchFamily="34" charset="0"/>
                <a:cs typeface="Arial" panose="020B0604020202020204" pitchFamily="34" charset="0"/>
              </a:rPr>
              <a:t>that</a:t>
            </a:r>
            <a:r>
              <a:rPr lang="en-US" sz="3600" b="0" i="0" dirty="0">
                <a:solidFill>
                  <a:srgbClr val="01103A"/>
                </a:solidFill>
                <a:effectLst/>
                <a:highlight>
                  <a:srgbClr val="FCFDFD"/>
                </a:highlight>
                <a:latin typeface="Arial" panose="020B0604020202020204" pitchFamily="34" charset="0"/>
                <a:cs typeface="Arial" panose="020B0604020202020204" pitchFamily="34" charset="0"/>
              </a:rPr>
              <a:t> </a:t>
            </a:r>
            <a:r>
              <a:rPr lang="en-US" sz="3600" b="0" i="0" dirty="0">
                <a:solidFill>
                  <a:srgbClr val="FF0000"/>
                </a:solidFill>
                <a:effectLst/>
                <a:highlight>
                  <a:srgbClr val="FCFDFD"/>
                </a:highlight>
                <a:latin typeface="Arial" panose="020B0604020202020204" pitchFamily="34" charset="0"/>
                <a:cs typeface="Arial" panose="020B0604020202020204" pitchFamily="34" charset="0"/>
              </a:rPr>
              <a:t>kingdom</a:t>
            </a:r>
            <a:r>
              <a:rPr lang="en-US" sz="3600" b="0" i="0" dirty="0">
                <a:solidFill>
                  <a:srgbClr val="01103A"/>
                </a:solidFill>
                <a:effectLst/>
                <a:highlight>
                  <a:srgbClr val="FCFDFD"/>
                </a:highlight>
                <a:latin typeface="Arial" panose="020B0604020202020204" pitchFamily="34" charset="0"/>
                <a:cs typeface="Arial" panose="020B0604020202020204" pitchFamily="34" charset="0"/>
              </a:rPr>
              <a:t> will not be left for another people; it will crush and put an end to all these </a:t>
            </a:r>
            <a:r>
              <a:rPr lang="en-US" sz="3600" b="0" i="0" dirty="0">
                <a:solidFill>
                  <a:srgbClr val="FF0000"/>
                </a:solidFill>
                <a:effectLst/>
                <a:highlight>
                  <a:srgbClr val="FCFDFD"/>
                </a:highlight>
                <a:latin typeface="Arial" panose="020B0604020202020204" pitchFamily="34" charset="0"/>
                <a:cs typeface="Arial" panose="020B0604020202020204" pitchFamily="34" charset="0"/>
              </a:rPr>
              <a:t>kingdoms</a:t>
            </a:r>
            <a:r>
              <a:rPr lang="en-US" sz="3600" b="0" i="0" dirty="0">
                <a:solidFill>
                  <a:srgbClr val="01103A"/>
                </a:solidFill>
                <a:effectLst/>
                <a:highlight>
                  <a:srgbClr val="FCFDFD"/>
                </a:highlight>
                <a:latin typeface="Arial" panose="020B0604020202020204" pitchFamily="34" charset="0"/>
                <a:cs typeface="Arial" panose="020B0604020202020204" pitchFamily="34" charset="0"/>
              </a:rPr>
              <a:t>, but it will itself endure forever.”</a:t>
            </a:r>
          </a:p>
        </p:txBody>
      </p:sp>
    </p:spTree>
    <p:extLst>
      <p:ext uri="{BB962C8B-B14F-4D97-AF65-F5344CB8AC3E}">
        <p14:creationId xmlns:p14="http://schemas.microsoft.com/office/powerpoint/2010/main" val="3676887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6ED63-92EC-AB36-A6B5-CCB14DF4513F}"/>
              </a:ext>
            </a:extLst>
          </p:cNvPr>
          <p:cNvSpPr>
            <a:spLocks noGrp="1"/>
          </p:cNvSpPr>
          <p:nvPr>
            <p:ph type="title"/>
          </p:nvPr>
        </p:nvSpPr>
        <p:spPr>
          <a:xfrm>
            <a:off x="68826" y="228911"/>
            <a:ext cx="8996516" cy="869533"/>
          </a:xfrm>
        </p:spPr>
        <p:txBody>
          <a:bodyPr>
            <a:spAutoFit/>
          </a:bodyPr>
          <a:lstStyle/>
          <a:p>
            <a:pPr algn="ctr">
              <a:lnSpc>
                <a:spcPct val="115000"/>
              </a:lnSpc>
              <a:spcBef>
                <a:spcPts val="0"/>
              </a:spcBef>
              <a:spcAft>
                <a:spcPts val="600"/>
              </a:spcAft>
            </a:pPr>
            <a:r>
              <a:rPr lang="en-US" sz="4800" b="1" kern="100" dirty="0">
                <a:solidFill>
                  <a:srgbClr val="01103A"/>
                </a:solidFill>
                <a:highlight>
                  <a:srgbClr val="FCFDFD"/>
                </a:highlight>
                <a:latin typeface="Arial" panose="020B0604020202020204" pitchFamily="34" charset="0"/>
                <a:ea typeface="Aptos" panose="020B0004020202020204" pitchFamily="34" charset="0"/>
                <a:cs typeface="Arial" panose="020B0604020202020204" pitchFamily="34" charset="0"/>
              </a:rPr>
              <a:t>God Is The MOST HIGH</a:t>
            </a:r>
            <a:endParaRPr lang="en-US" sz="4800" kern="100" dirty="0">
              <a:latin typeface="Arial" panose="020B0604020202020204" pitchFamily="34" charset="0"/>
              <a:ea typeface="Aptos" panose="020B00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D05C85A-E6E1-C1A7-CECB-F06081110E32}"/>
              </a:ext>
            </a:extLst>
          </p:cNvPr>
          <p:cNvSpPr>
            <a:spLocks noGrp="1"/>
          </p:cNvSpPr>
          <p:nvPr>
            <p:ph idx="1"/>
          </p:nvPr>
        </p:nvSpPr>
        <p:spPr>
          <a:xfrm>
            <a:off x="151515" y="1012723"/>
            <a:ext cx="8827681" cy="5574731"/>
          </a:xfrm>
        </p:spPr>
        <p:txBody>
          <a:bodyPr>
            <a:spAutoFit/>
          </a:bodyPr>
          <a:lstStyle/>
          <a:p>
            <a:pPr marL="0" indent="0">
              <a:lnSpc>
                <a:spcPct val="115000"/>
              </a:lnSpc>
              <a:spcBef>
                <a:spcPts val="0"/>
              </a:spcBef>
              <a:spcAft>
                <a:spcPts val="600"/>
              </a:spcAft>
              <a:buNone/>
            </a:pPr>
            <a:r>
              <a:rPr lang="en-US" sz="2600" b="1" kern="100" dirty="0">
                <a:solidFill>
                  <a:srgbClr val="01103A"/>
                </a:solidFill>
                <a:latin typeface="Arial" panose="020B0604020202020204" pitchFamily="34" charset="0"/>
                <a:ea typeface="Calibri" panose="020F0502020204030204" pitchFamily="34" charset="0"/>
                <a:cs typeface="Arial" panose="020B0604020202020204" pitchFamily="34" charset="0"/>
              </a:rPr>
              <a:t>Daniel 4:17, 25, </a:t>
            </a:r>
            <a:r>
              <a:rPr lang="en-US" sz="2600" b="0" i="0" dirty="0">
                <a:solidFill>
                  <a:srgbClr val="01103A"/>
                </a:solidFill>
                <a:effectLst/>
                <a:latin typeface="Arial" panose="020B0604020202020204" pitchFamily="34" charset="0"/>
                <a:cs typeface="Arial" panose="020B0604020202020204" pitchFamily="34" charset="0"/>
              </a:rPr>
              <a:t>“</a:t>
            </a:r>
            <a:r>
              <a:rPr lang="en-US" sz="2600" b="0" i="0" baseline="30000" dirty="0">
                <a:solidFill>
                  <a:srgbClr val="01103A"/>
                </a:solidFill>
                <a:effectLst/>
                <a:latin typeface="Arial" panose="020B0604020202020204" pitchFamily="34" charset="0"/>
                <a:cs typeface="Arial" panose="020B0604020202020204" pitchFamily="34" charset="0"/>
              </a:rPr>
              <a:t>17</a:t>
            </a:r>
            <a:r>
              <a:rPr lang="en-US" sz="2600" b="0" i="0" dirty="0">
                <a:solidFill>
                  <a:srgbClr val="01103A"/>
                </a:solidFill>
                <a:effectLst/>
                <a:latin typeface="Arial" panose="020B0604020202020204" pitchFamily="34" charset="0"/>
                <a:cs typeface="Arial" panose="020B0604020202020204" pitchFamily="34" charset="0"/>
              </a:rPr>
              <a:t> This sentence is by the decree of the angelic watchers, And the decision is a command of the holy ones, In order that the living may know That </a:t>
            </a:r>
            <a:r>
              <a:rPr lang="en-US" sz="2600" b="0" i="0" u="sng" dirty="0">
                <a:solidFill>
                  <a:srgbClr val="01103A"/>
                </a:solidFill>
                <a:effectLst/>
                <a:latin typeface="Arial" panose="020B0604020202020204" pitchFamily="34" charset="0"/>
                <a:cs typeface="Arial" panose="020B0604020202020204" pitchFamily="34" charset="0"/>
              </a:rPr>
              <a:t>the Most High is ruler over the realm of mankind</a:t>
            </a:r>
            <a:r>
              <a:rPr lang="en-US" sz="2600" b="0" i="0" dirty="0">
                <a:solidFill>
                  <a:srgbClr val="01103A"/>
                </a:solidFill>
                <a:effectLst/>
                <a:latin typeface="Arial" panose="020B0604020202020204" pitchFamily="34" charset="0"/>
                <a:cs typeface="Arial" panose="020B0604020202020204" pitchFamily="34" charset="0"/>
              </a:rPr>
              <a:t>, And He grants it to whomever He wishes And sets over it the lowliest of people …</a:t>
            </a:r>
            <a:r>
              <a:rPr lang="en-US" sz="2600" i="0" dirty="0">
                <a:solidFill>
                  <a:srgbClr val="01103A"/>
                </a:solidFill>
                <a:effectLst/>
                <a:latin typeface="Arial" panose="020B0604020202020204" pitchFamily="34" charset="0"/>
                <a:cs typeface="Arial" panose="020B0604020202020204" pitchFamily="34" charset="0"/>
              </a:rPr>
              <a:t> </a:t>
            </a:r>
            <a:r>
              <a:rPr lang="en-US" sz="260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25</a:t>
            </a:r>
            <a:r>
              <a:rPr lang="en-US" sz="26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sz="2600" b="0" i="0" dirty="0">
                <a:solidFill>
                  <a:srgbClr val="01103A"/>
                </a:solidFill>
                <a:effectLst/>
                <a:highlight>
                  <a:srgbClr val="FCFDFD"/>
                </a:highlight>
                <a:latin typeface="Arial" panose="020B0604020202020204" pitchFamily="34" charset="0"/>
                <a:cs typeface="Arial" panose="020B0604020202020204" pitchFamily="34" charset="0"/>
              </a:rPr>
              <a:t>that you be driven away from mankind and your dwelling place be with the animals of the field, and you be given grass to eat like cattle and be drenched with the dew of heaven; and seven periods of time will pass over you, until you recognize that </a:t>
            </a:r>
            <a:r>
              <a:rPr lang="en-US" sz="2600" b="0" i="0" u="sng" dirty="0">
                <a:solidFill>
                  <a:srgbClr val="01103A"/>
                </a:solidFill>
                <a:effectLst/>
                <a:highlight>
                  <a:srgbClr val="FCFDFD"/>
                </a:highlight>
                <a:latin typeface="Arial" panose="020B0604020202020204" pitchFamily="34" charset="0"/>
                <a:cs typeface="Arial" panose="020B0604020202020204" pitchFamily="34" charset="0"/>
              </a:rPr>
              <a:t>the Most High is ruler over the realm of mankind</a:t>
            </a:r>
            <a:r>
              <a:rPr lang="en-US" sz="2600" b="0" i="0" dirty="0">
                <a:solidFill>
                  <a:srgbClr val="01103A"/>
                </a:solidFill>
                <a:effectLst/>
                <a:highlight>
                  <a:srgbClr val="FCFDFD"/>
                </a:highlight>
                <a:latin typeface="Arial" panose="020B0604020202020204" pitchFamily="34" charset="0"/>
                <a:cs typeface="Arial" panose="020B0604020202020204" pitchFamily="34" charset="0"/>
              </a:rPr>
              <a:t> and bestows it on whomever He wishes.”</a:t>
            </a:r>
            <a:endParaRPr lang="en-US" sz="2600" b="1"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38560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6ED63-92EC-AB36-A6B5-CCB14DF4513F}"/>
              </a:ext>
            </a:extLst>
          </p:cNvPr>
          <p:cNvSpPr>
            <a:spLocks noGrp="1"/>
          </p:cNvSpPr>
          <p:nvPr>
            <p:ph type="title"/>
          </p:nvPr>
        </p:nvSpPr>
        <p:spPr>
          <a:xfrm>
            <a:off x="68826" y="228911"/>
            <a:ext cx="8996516" cy="869533"/>
          </a:xfrm>
        </p:spPr>
        <p:txBody>
          <a:bodyPr>
            <a:spAutoFit/>
          </a:bodyPr>
          <a:lstStyle/>
          <a:p>
            <a:pPr algn="ctr">
              <a:lnSpc>
                <a:spcPct val="115000"/>
              </a:lnSpc>
              <a:spcBef>
                <a:spcPts val="0"/>
              </a:spcBef>
              <a:spcAft>
                <a:spcPts val="600"/>
              </a:spcAft>
            </a:pPr>
            <a:r>
              <a:rPr lang="en-US" sz="4800" b="1" kern="100" dirty="0">
                <a:solidFill>
                  <a:srgbClr val="01103A"/>
                </a:solidFill>
                <a:highlight>
                  <a:srgbClr val="FCFDFD"/>
                </a:highlight>
                <a:latin typeface="Arial" panose="020B0604020202020204" pitchFamily="34" charset="0"/>
                <a:ea typeface="Aptos" panose="020B0004020202020204" pitchFamily="34" charset="0"/>
                <a:cs typeface="Arial" panose="020B0604020202020204" pitchFamily="34" charset="0"/>
              </a:rPr>
              <a:t>THE LIVING GOD WILL</a:t>
            </a:r>
            <a:endParaRPr lang="en-US" sz="4800" kern="100" dirty="0">
              <a:latin typeface="Arial" panose="020B0604020202020204" pitchFamily="34" charset="0"/>
              <a:ea typeface="Aptos" panose="020B00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D05C85A-E6E1-C1A7-CECB-F06081110E32}"/>
              </a:ext>
            </a:extLst>
          </p:cNvPr>
          <p:cNvSpPr>
            <a:spLocks noGrp="1"/>
          </p:cNvSpPr>
          <p:nvPr>
            <p:ph idx="1"/>
          </p:nvPr>
        </p:nvSpPr>
        <p:spPr>
          <a:xfrm>
            <a:off x="151515" y="1211799"/>
            <a:ext cx="8827681" cy="5632311"/>
          </a:xfrm>
        </p:spPr>
        <p:txBody>
          <a:bodyPr>
            <a:spAutoFit/>
          </a:bodyPr>
          <a:lstStyle/>
          <a:p>
            <a:pPr marL="0" indent="0" algn="l">
              <a:lnSpc>
                <a:spcPct val="100000"/>
              </a:lnSpc>
              <a:spcBef>
                <a:spcPts val="0"/>
              </a:spcBef>
              <a:buNone/>
            </a:pPr>
            <a:r>
              <a:rPr lang="en-US" sz="3000" b="1" kern="100" dirty="0">
                <a:solidFill>
                  <a:srgbClr val="01103A"/>
                </a:solidFill>
                <a:latin typeface="Arial" panose="020B0604020202020204" pitchFamily="34" charset="0"/>
                <a:ea typeface="Calibri" panose="020F0502020204030204" pitchFamily="34" charset="0"/>
                <a:cs typeface="Arial" panose="020B0604020202020204" pitchFamily="34" charset="0"/>
              </a:rPr>
              <a:t>Daniel </a:t>
            </a:r>
            <a:r>
              <a:rPr lang="en-US" sz="3000" b="1" kern="100" dirty="0">
                <a:solidFill>
                  <a:srgbClr val="01103A"/>
                </a:solidFill>
                <a:latin typeface="Arial" panose="020B0604020202020204" pitchFamily="34" charset="0"/>
                <a:ea typeface="Aptos" panose="020B0004020202020204" pitchFamily="34" charset="0"/>
                <a:cs typeface="Arial" panose="020B0604020202020204" pitchFamily="34" charset="0"/>
              </a:rPr>
              <a:t>6:26</a:t>
            </a:r>
            <a:r>
              <a:rPr lang="en-US" sz="3000" kern="100" dirty="0">
                <a:solidFill>
                  <a:srgbClr val="01103A"/>
                </a:solidFill>
                <a:latin typeface="Arial" panose="020B0604020202020204" pitchFamily="34" charset="0"/>
                <a:ea typeface="Aptos" panose="020B0004020202020204" pitchFamily="34" charset="0"/>
                <a:cs typeface="Arial" panose="020B0604020202020204" pitchFamily="34" charset="0"/>
              </a:rPr>
              <a:t>, “</a:t>
            </a:r>
            <a:r>
              <a:rPr lang="en-US" sz="3000" b="0" i="0" dirty="0">
                <a:solidFill>
                  <a:srgbClr val="01103A"/>
                </a:solidFill>
                <a:effectLst/>
                <a:latin typeface="Arial" panose="020B0604020202020204" pitchFamily="34" charset="0"/>
                <a:cs typeface="Arial" panose="020B0604020202020204" pitchFamily="34" charset="0"/>
              </a:rPr>
              <a:t>issue a decree that in all the realm of my </a:t>
            </a:r>
            <a:r>
              <a:rPr lang="en-US" sz="3000" b="0" i="0" dirty="0">
                <a:solidFill>
                  <a:srgbClr val="9E0B0F"/>
                </a:solidFill>
                <a:effectLst/>
                <a:latin typeface="Arial" panose="020B0604020202020204" pitchFamily="34" charset="0"/>
                <a:cs typeface="Arial" panose="020B0604020202020204" pitchFamily="34" charset="0"/>
              </a:rPr>
              <a:t>kingdom</a:t>
            </a:r>
            <a:r>
              <a:rPr lang="en-US" sz="3000" b="0" i="0" dirty="0">
                <a:solidFill>
                  <a:srgbClr val="01103A"/>
                </a:solidFill>
                <a:effectLst/>
                <a:latin typeface="Arial" panose="020B0604020202020204" pitchFamily="34" charset="0"/>
                <a:cs typeface="Arial" panose="020B0604020202020204" pitchFamily="34" charset="0"/>
              </a:rPr>
              <a:t> people are to tremble and fear before the God of Daniel; For He is the living God and enduring forever, And His </a:t>
            </a:r>
            <a:r>
              <a:rPr lang="en-US" sz="3000" b="0" i="0" dirty="0">
                <a:solidFill>
                  <a:srgbClr val="9E0B0F"/>
                </a:solidFill>
                <a:effectLst/>
                <a:latin typeface="Arial" panose="020B0604020202020204" pitchFamily="34" charset="0"/>
                <a:cs typeface="Arial" panose="020B0604020202020204" pitchFamily="34" charset="0"/>
              </a:rPr>
              <a:t>kingdom </a:t>
            </a:r>
            <a:r>
              <a:rPr lang="en-US" sz="3000" b="0" i="0" dirty="0">
                <a:solidFill>
                  <a:srgbClr val="01103A"/>
                </a:solidFill>
                <a:effectLst/>
                <a:latin typeface="Arial" panose="020B0604020202020204" pitchFamily="34" charset="0"/>
                <a:cs typeface="Arial" panose="020B0604020202020204" pitchFamily="34" charset="0"/>
              </a:rPr>
              <a:t>is one which will not be destroyed, And His dominion </a:t>
            </a:r>
            <a:r>
              <a:rPr lang="en-US" sz="3000" b="0" i="1" dirty="0">
                <a:solidFill>
                  <a:srgbClr val="01103A"/>
                </a:solidFill>
                <a:effectLst/>
                <a:latin typeface="Arial" panose="020B0604020202020204" pitchFamily="34" charset="0"/>
                <a:cs typeface="Arial" panose="020B0604020202020204" pitchFamily="34" charset="0"/>
              </a:rPr>
              <a:t>will be </a:t>
            </a:r>
            <a:r>
              <a:rPr lang="en-US" sz="3000" b="0" i="0" dirty="0">
                <a:solidFill>
                  <a:srgbClr val="01103A"/>
                </a:solidFill>
                <a:effectLst/>
                <a:latin typeface="Arial" panose="020B0604020202020204" pitchFamily="34" charset="0"/>
                <a:cs typeface="Arial" panose="020B0604020202020204" pitchFamily="34" charset="0"/>
              </a:rPr>
              <a:t>forever.”</a:t>
            </a:r>
          </a:p>
          <a:p>
            <a:pPr marL="0" indent="0" algn="l">
              <a:lnSpc>
                <a:spcPct val="100000"/>
              </a:lnSpc>
              <a:spcBef>
                <a:spcPts val="0"/>
              </a:spcBef>
              <a:buNone/>
            </a:pPr>
            <a:r>
              <a:rPr lang="en-US" sz="3000" b="1" kern="100" dirty="0">
                <a:solidFill>
                  <a:srgbClr val="01103A"/>
                </a:solidFill>
                <a:latin typeface="Arial" panose="020B0604020202020204" pitchFamily="34" charset="0"/>
                <a:ea typeface="Aptos" panose="020B0004020202020204" pitchFamily="34" charset="0"/>
                <a:cs typeface="Arial" panose="020B0604020202020204" pitchFamily="34" charset="0"/>
              </a:rPr>
              <a:t>Daniel 7:14, </a:t>
            </a:r>
            <a:r>
              <a:rPr lang="en-US" sz="3000" b="0" i="0" dirty="0">
                <a:solidFill>
                  <a:srgbClr val="01103A"/>
                </a:solidFill>
                <a:effectLst/>
                <a:latin typeface="Arial" panose="020B0604020202020204" pitchFamily="34" charset="0"/>
                <a:cs typeface="Arial" panose="020B0604020202020204" pitchFamily="34" charset="0"/>
              </a:rPr>
              <a:t>“And to Him was given dominion, Honor, and a kingdom, So that all the peoples, nations, and </a:t>
            </a:r>
            <a:r>
              <a:rPr lang="en-US" sz="3000" b="0" i="1" dirty="0">
                <a:solidFill>
                  <a:srgbClr val="01103A"/>
                </a:solidFill>
                <a:effectLst/>
                <a:latin typeface="Arial" panose="020B0604020202020204" pitchFamily="34" charset="0"/>
                <a:cs typeface="Arial" panose="020B0604020202020204" pitchFamily="34" charset="0"/>
              </a:rPr>
              <a:t>populations of all</a:t>
            </a:r>
            <a:r>
              <a:rPr lang="en-US" sz="3000" b="0" i="0" dirty="0">
                <a:solidFill>
                  <a:srgbClr val="01103A"/>
                </a:solidFill>
                <a:effectLst/>
                <a:latin typeface="Arial" panose="020B0604020202020204" pitchFamily="34" charset="0"/>
                <a:cs typeface="Arial" panose="020B0604020202020204" pitchFamily="34" charset="0"/>
              </a:rPr>
              <a:t> languages Might serve Him. His dominion is an everlasting dominion</a:t>
            </a:r>
          </a:p>
          <a:p>
            <a:pPr marL="0" indent="0" algn="l">
              <a:lnSpc>
                <a:spcPct val="100000"/>
              </a:lnSpc>
              <a:spcBef>
                <a:spcPts val="0"/>
              </a:spcBef>
              <a:buNone/>
            </a:pPr>
            <a:r>
              <a:rPr lang="en-US" sz="3000" b="0" i="0" dirty="0">
                <a:solidFill>
                  <a:srgbClr val="01103A"/>
                </a:solidFill>
                <a:effectLst/>
                <a:latin typeface="Arial" panose="020B0604020202020204" pitchFamily="34" charset="0"/>
                <a:cs typeface="Arial" panose="020B0604020202020204" pitchFamily="34" charset="0"/>
              </a:rPr>
              <a:t>Which will not pass away; And His </a:t>
            </a:r>
            <a:r>
              <a:rPr lang="en-US" sz="3000" b="0" i="0" dirty="0">
                <a:solidFill>
                  <a:srgbClr val="9E0B0F"/>
                </a:solidFill>
                <a:effectLst/>
                <a:latin typeface="Arial" panose="020B0604020202020204" pitchFamily="34" charset="0"/>
                <a:cs typeface="Arial" panose="020B0604020202020204" pitchFamily="34" charset="0"/>
              </a:rPr>
              <a:t>kingdom</a:t>
            </a:r>
            <a:r>
              <a:rPr lang="en-US" sz="3000" b="0" i="0" dirty="0">
                <a:solidFill>
                  <a:srgbClr val="01103A"/>
                </a:solidFill>
                <a:effectLst/>
                <a:latin typeface="Arial" panose="020B0604020202020204" pitchFamily="34" charset="0"/>
                <a:cs typeface="Arial" panose="020B0604020202020204" pitchFamily="34" charset="0"/>
              </a:rPr>
              <a:t> is one Which will not be destroyed.</a:t>
            </a:r>
          </a:p>
        </p:txBody>
      </p:sp>
    </p:spTree>
    <p:extLst>
      <p:ext uri="{BB962C8B-B14F-4D97-AF65-F5344CB8AC3E}">
        <p14:creationId xmlns:p14="http://schemas.microsoft.com/office/powerpoint/2010/main" val="2660170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6ED63-92EC-AB36-A6B5-CCB14DF4513F}"/>
              </a:ext>
            </a:extLst>
          </p:cNvPr>
          <p:cNvSpPr>
            <a:spLocks noGrp="1"/>
          </p:cNvSpPr>
          <p:nvPr>
            <p:ph type="title"/>
          </p:nvPr>
        </p:nvSpPr>
        <p:spPr>
          <a:xfrm>
            <a:off x="68826" y="140422"/>
            <a:ext cx="8996516" cy="869533"/>
          </a:xfrm>
        </p:spPr>
        <p:txBody>
          <a:bodyPr>
            <a:spAutoFit/>
          </a:bodyPr>
          <a:lstStyle/>
          <a:p>
            <a:pPr algn="ctr">
              <a:lnSpc>
                <a:spcPct val="115000"/>
              </a:lnSpc>
              <a:spcBef>
                <a:spcPts val="0"/>
              </a:spcBef>
              <a:spcAft>
                <a:spcPts val="600"/>
              </a:spcAft>
            </a:pPr>
            <a:r>
              <a:rPr lang="en-US" sz="4800" b="1" kern="100" dirty="0">
                <a:solidFill>
                  <a:srgbClr val="01103A"/>
                </a:solidFill>
                <a:highlight>
                  <a:srgbClr val="FCFDFD"/>
                </a:highlight>
                <a:latin typeface="Arial" panose="020B0604020202020204" pitchFamily="34" charset="0"/>
                <a:ea typeface="Aptos" panose="020B0004020202020204" pitchFamily="34" charset="0"/>
                <a:cs typeface="Arial" panose="020B0604020202020204" pitchFamily="34" charset="0"/>
              </a:rPr>
              <a:t>4</a:t>
            </a:r>
            <a:r>
              <a:rPr lang="en-US" sz="4800" b="1" kern="100" baseline="30000" dirty="0">
                <a:solidFill>
                  <a:srgbClr val="01103A"/>
                </a:solidFill>
                <a:highlight>
                  <a:srgbClr val="FCFDFD"/>
                </a:highlight>
                <a:latin typeface="Arial" panose="020B0604020202020204" pitchFamily="34" charset="0"/>
                <a:ea typeface="Aptos" panose="020B0004020202020204" pitchFamily="34" charset="0"/>
                <a:cs typeface="Arial" panose="020B0604020202020204" pitchFamily="34" charset="0"/>
              </a:rPr>
              <a:t>th</a:t>
            </a:r>
            <a:r>
              <a:rPr lang="en-US" sz="4800" b="1" kern="100" dirty="0">
                <a:solidFill>
                  <a:srgbClr val="01103A"/>
                </a:solidFill>
                <a:highlight>
                  <a:srgbClr val="FCFDFD"/>
                </a:highlight>
                <a:latin typeface="Arial" panose="020B0604020202020204" pitchFamily="34" charset="0"/>
                <a:ea typeface="Aptos" panose="020B0004020202020204" pitchFamily="34" charset="0"/>
                <a:cs typeface="Arial" panose="020B0604020202020204" pitchFamily="34" charset="0"/>
              </a:rPr>
              <a:t> KINGDOM ON EARTH</a:t>
            </a:r>
            <a:endParaRPr lang="en-US" sz="4800" kern="100" dirty="0">
              <a:latin typeface="Arial" panose="020B0604020202020204" pitchFamily="34" charset="0"/>
              <a:ea typeface="Aptos" panose="020B00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D05C85A-E6E1-C1A7-CECB-F06081110E32}"/>
              </a:ext>
            </a:extLst>
          </p:cNvPr>
          <p:cNvSpPr>
            <a:spLocks noGrp="1"/>
          </p:cNvSpPr>
          <p:nvPr>
            <p:ph idx="1"/>
          </p:nvPr>
        </p:nvSpPr>
        <p:spPr>
          <a:xfrm>
            <a:off x="151515" y="1061885"/>
            <a:ext cx="8827681" cy="4654479"/>
          </a:xfrm>
        </p:spPr>
        <p:txBody>
          <a:bodyPr>
            <a:spAutoFit/>
          </a:bodyPr>
          <a:lstStyle/>
          <a:p>
            <a:pPr marL="0" indent="0">
              <a:lnSpc>
                <a:spcPct val="115000"/>
              </a:lnSpc>
              <a:spcBef>
                <a:spcPts val="0"/>
              </a:spcBef>
              <a:spcAft>
                <a:spcPts val="600"/>
              </a:spcAft>
              <a:buNone/>
            </a:pPr>
            <a:r>
              <a:rPr lang="en-US" sz="2600" b="1" kern="100" dirty="0">
                <a:solidFill>
                  <a:srgbClr val="01103A"/>
                </a:solidFill>
                <a:latin typeface="Arial" panose="020B0604020202020204" pitchFamily="34" charset="0"/>
                <a:ea typeface="Calibri" panose="020F0502020204030204" pitchFamily="34" charset="0"/>
                <a:cs typeface="Arial" panose="020B0604020202020204" pitchFamily="34" charset="0"/>
              </a:rPr>
              <a:t>Daniel </a:t>
            </a:r>
            <a:r>
              <a:rPr lang="en-US" sz="2600" b="1" kern="100" dirty="0">
                <a:solidFill>
                  <a:srgbClr val="01103A"/>
                </a:solidFill>
                <a:latin typeface="Arial" panose="020B0604020202020204" pitchFamily="34" charset="0"/>
                <a:ea typeface="Aptos" panose="020B0004020202020204" pitchFamily="34" charset="0"/>
                <a:cs typeface="Arial" panose="020B0604020202020204" pitchFamily="34" charset="0"/>
              </a:rPr>
              <a:t>7:18, 22-23</a:t>
            </a:r>
            <a:r>
              <a:rPr lang="en-US" sz="2600" kern="100" dirty="0">
                <a:solidFill>
                  <a:srgbClr val="01103A"/>
                </a:solidFill>
                <a:latin typeface="Arial" panose="020B0604020202020204" pitchFamily="34" charset="0"/>
                <a:ea typeface="Aptos" panose="020B0004020202020204" pitchFamily="34" charset="0"/>
                <a:cs typeface="Arial" panose="020B0604020202020204" pitchFamily="34" charset="0"/>
              </a:rPr>
              <a:t>, “</a:t>
            </a:r>
            <a:r>
              <a:rPr lang="en-US" sz="2600" kern="100" baseline="30000" dirty="0">
                <a:solidFill>
                  <a:srgbClr val="01103A"/>
                </a:solidFill>
                <a:latin typeface="Arial" panose="020B0604020202020204" pitchFamily="34" charset="0"/>
                <a:ea typeface="Aptos" panose="020B0004020202020204" pitchFamily="34" charset="0"/>
                <a:cs typeface="Arial" panose="020B0604020202020204" pitchFamily="34" charset="0"/>
              </a:rPr>
              <a:t>18</a:t>
            </a:r>
            <a:r>
              <a:rPr lang="en-US" sz="2600" kern="100" dirty="0">
                <a:solidFill>
                  <a:srgbClr val="01103A"/>
                </a:solidFill>
                <a:latin typeface="Arial" panose="020B0604020202020204" pitchFamily="34" charset="0"/>
                <a:ea typeface="Aptos" panose="020B0004020202020204" pitchFamily="34" charset="0"/>
                <a:cs typeface="Arial" panose="020B0604020202020204" pitchFamily="34" charset="0"/>
              </a:rPr>
              <a:t> </a:t>
            </a:r>
            <a:r>
              <a:rPr lang="en-US" sz="2600" b="0" i="0" dirty="0">
                <a:solidFill>
                  <a:srgbClr val="01103A"/>
                </a:solidFill>
                <a:effectLst/>
                <a:latin typeface="Arial" panose="020B0604020202020204" pitchFamily="34" charset="0"/>
                <a:cs typeface="Arial" panose="020B0604020202020204" pitchFamily="34" charset="0"/>
              </a:rPr>
              <a:t>But the saints of the Highest One will receive the</a:t>
            </a:r>
            <a:r>
              <a:rPr lang="en-US" sz="2600" b="0" i="0" dirty="0">
                <a:solidFill>
                  <a:srgbClr val="9E0B0F"/>
                </a:solidFill>
                <a:effectLst/>
                <a:latin typeface="Arial" panose="020B0604020202020204" pitchFamily="34" charset="0"/>
                <a:cs typeface="Arial" panose="020B0604020202020204" pitchFamily="34" charset="0"/>
              </a:rPr>
              <a:t> kingdom </a:t>
            </a:r>
            <a:r>
              <a:rPr lang="en-US" sz="2600" b="0" i="0" dirty="0">
                <a:solidFill>
                  <a:srgbClr val="01103A"/>
                </a:solidFill>
                <a:effectLst/>
                <a:latin typeface="Arial" panose="020B0604020202020204" pitchFamily="34" charset="0"/>
                <a:cs typeface="Arial" panose="020B0604020202020204" pitchFamily="34" charset="0"/>
              </a:rPr>
              <a:t>and take possession of the </a:t>
            </a:r>
            <a:r>
              <a:rPr lang="en-US" sz="2600" b="0" i="0" dirty="0">
                <a:solidFill>
                  <a:srgbClr val="9E0B0F"/>
                </a:solidFill>
                <a:effectLst/>
                <a:latin typeface="Arial" panose="020B0604020202020204" pitchFamily="34" charset="0"/>
                <a:cs typeface="Arial" panose="020B0604020202020204" pitchFamily="34" charset="0"/>
              </a:rPr>
              <a:t>kingdom </a:t>
            </a:r>
            <a:r>
              <a:rPr lang="en-US" sz="2600" b="0" i="0" dirty="0">
                <a:solidFill>
                  <a:srgbClr val="01103A"/>
                </a:solidFill>
                <a:effectLst/>
                <a:latin typeface="Arial" panose="020B0604020202020204" pitchFamily="34" charset="0"/>
                <a:cs typeface="Arial" panose="020B0604020202020204" pitchFamily="34" charset="0"/>
              </a:rPr>
              <a:t>forever, for all ages to come</a:t>
            </a:r>
            <a:r>
              <a:rPr lang="en-US" sz="2600" dirty="0">
                <a:solidFill>
                  <a:srgbClr val="01103A"/>
                </a:solidFill>
                <a:latin typeface="Arial" panose="020B0604020202020204" pitchFamily="34" charset="0"/>
                <a:cs typeface="Arial" panose="020B0604020202020204" pitchFamily="34" charset="0"/>
              </a:rPr>
              <a:t> … </a:t>
            </a:r>
            <a:r>
              <a:rPr lang="en-US" sz="2600" kern="100" baseline="30000" dirty="0">
                <a:solidFill>
                  <a:srgbClr val="01103A"/>
                </a:solidFill>
                <a:latin typeface="Arial" panose="020B0604020202020204" pitchFamily="34" charset="0"/>
                <a:ea typeface="Aptos" panose="020B0004020202020204" pitchFamily="34" charset="0"/>
                <a:cs typeface="Arial" panose="020B0604020202020204" pitchFamily="34" charset="0"/>
              </a:rPr>
              <a:t>22</a:t>
            </a:r>
            <a:r>
              <a:rPr lang="en-US" sz="2600" kern="100" dirty="0">
                <a:solidFill>
                  <a:srgbClr val="01103A"/>
                </a:solidFill>
                <a:latin typeface="Arial" panose="020B0604020202020204" pitchFamily="34" charset="0"/>
                <a:ea typeface="Aptos" panose="020B0004020202020204" pitchFamily="34" charset="0"/>
                <a:cs typeface="Arial" panose="020B0604020202020204" pitchFamily="34" charset="0"/>
              </a:rPr>
              <a:t> </a:t>
            </a:r>
            <a:r>
              <a:rPr lang="en-US" sz="2600" b="0" i="0" dirty="0">
                <a:solidFill>
                  <a:srgbClr val="01103A"/>
                </a:solidFill>
                <a:effectLst/>
                <a:latin typeface="Arial" panose="020B0604020202020204" pitchFamily="34" charset="0"/>
                <a:cs typeface="Arial" panose="020B0604020202020204" pitchFamily="34" charset="0"/>
              </a:rPr>
              <a:t>until the Ancient of Days came and judgment was passed in favor of the saints of the Highest One, and the time arrived when the saints took possession of the kingdom</a:t>
            </a:r>
            <a:r>
              <a:rPr lang="en-US" sz="2600" i="0" dirty="0">
                <a:solidFill>
                  <a:srgbClr val="01103A"/>
                </a:solidFill>
                <a:effectLst/>
                <a:latin typeface="Arial" panose="020B0604020202020204" pitchFamily="34" charset="0"/>
                <a:cs typeface="Arial" panose="020B0604020202020204" pitchFamily="34" charset="0"/>
              </a:rPr>
              <a:t>. </a:t>
            </a:r>
            <a:r>
              <a:rPr lang="en-US" sz="2600" kern="100" baseline="30000" dirty="0">
                <a:solidFill>
                  <a:srgbClr val="01103A"/>
                </a:solidFill>
                <a:latin typeface="Arial" panose="020B0604020202020204" pitchFamily="34" charset="0"/>
                <a:ea typeface="Aptos" panose="020B0004020202020204" pitchFamily="34" charset="0"/>
                <a:cs typeface="Arial" panose="020B0604020202020204" pitchFamily="34" charset="0"/>
              </a:rPr>
              <a:t>23 </a:t>
            </a:r>
            <a:r>
              <a:rPr lang="en-US" sz="2600" b="0" i="0" dirty="0">
                <a:solidFill>
                  <a:srgbClr val="01103A"/>
                </a:solidFill>
                <a:effectLst/>
                <a:latin typeface="Arial" panose="020B0604020202020204" pitchFamily="34" charset="0"/>
                <a:cs typeface="Arial" panose="020B0604020202020204" pitchFamily="34" charset="0"/>
              </a:rPr>
              <a:t>This is what he said: ‘The fourth beast will be a fourth kingdom on the earth which will be different from all the </a:t>
            </a:r>
            <a:r>
              <a:rPr lang="en-US" sz="2600" b="0" i="1" dirty="0">
                <a:solidFill>
                  <a:srgbClr val="01103A"/>
                </a:solidFill>
                <a:effectLst/>
                <a:latin typeface="Arial" panose="020B0604020202020204" pitchFamily="34" charset="0"/>
                <a:cs typeface="Arial" panose="020B0604020202020204" pitchFamily="34" charset="0"/>
              </a:rPr>
              <a:t>other</a:t>
            </a:r>
            <a:r>
              <a:rPr lang="en-US" sz="2600" b="0" i="0" dirty="0">
                <a:solidFill>
                  <a:srgbClr val="01103A"/>
                </a:solidFill>
                <a:effectLst/>
                <a:latin typeface="Arial" panose="020B0604020202020204" pitchFamily="34" charset="0"/>
                <a:cs typeface="Arial" panose="020B0604020202020204" pitchFamily="34" charset="0"/>
              </a:rPr>
              <a:t> </a:t>
            </a:r>
            <a:r>
              <a:rPr lang="en-US" sz="2600" b="0" i="0" dirty="0">
                <a:solidFill>
                  <a:srgbClr val="9E0B0F"/>
                </a:solidFill>
                <a:effectLst/>
                <a:latin typeface="Arial" panose="020B0604020202020204" pitchFamily="34" charset="0"/>
                <a:cs typeface="Arial" panose="020B0604020202020204" pitchFamily="34" charset="0"/>
              </a:rPr>
              <a:t>kingdoms</a:t>
            </a:r>
            <a:r>
              <a:rPr lang="en-US" sz="2600" b="0" i="0" dirty="0">
                <a:solidFill>
                  <a:srgbClr val="01103A"/>
                </a:solidFill>
                <a:effectLst/>
                <a:latin typeface="Arial" panose="020B0604020202020204" pitchFamily="34" charset="0"/>
                <a:cs typeface="Arial" panose="020B0604020202020204" pitchFamily="34" charset="0"/>
              </a:rPr>
              <a:t>, and will devour the whole earth and trample it down and crush it.”</a:t>
            </a:r>
            <a:endParaRPr lang="en-US" sz="2600" b="1" kern="100" dirty="0">
              <a:latin typeface="Arial" panose="020B06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3866377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6ED63-92EC-AB36-A6B5-CCB14DF4513F}"/>
              </a:ext>
            </a:extLst>
          </p:cNvPr>
          <p:cNvSpPr>
            <a:spLocks noGrp="1"/>
          </p:cNvSpPr>
          <p:nvPr>
            <p:ph type="title"/>
          </p:nvPr>
        </p:nvSpPr>
        <p:spPr>
          <a:xfrm>
            <a:off x="68826" y="248837"/>
            <a:ext cx="8996516" cy="642868"/>
          </a:xfrm>
        </p:spPr>
        <p:txBody>
          <a:bodyPr>
            <a:spAutoFit/>
          </a:bodyPr>
          <a:lstStyle/>
          <a:p>
            <a:pPr algn="ctr">
              <a:lnSpc>
                <a:spcPct val="115000"/>
              </a:lnSpc>
              <a:spcBef>
                <a:spcPts val="0"/>
              </a:spcBef>
              <a:spcAft>
                <a:spcPts val="600"/>
              </a:spcAft>
            </a:pPr>
            <a:r>
              <a:rPr lang="en-US" sz="3400" b="1" kern="100" dirty="0">
                <a:solidFill>
                  <a:srgbClr val="01103A"/>
                </a:solidFill>
                <a:highlight>
                  <a:srgbClr val="FCFDFD"/>
                </a:highlight>
                <a:latin typeface="Arial" panose="020B0604020202020204" pitchFamily="34" charset="0"/>
                <a:ea typeface="Aptos" panose="020B0004020202020204" pitchFamily="34" charset="0"/>
                <a:cs typeface="Arial" panose="020B0604020202020204" pitchFamily="34" charset="0"/>
              </a:rPr>
              <a:t>The Kingdom of Heaven</a:t>
            </a:r>
            <a:endParaRPr lang="en-US" sz="3400" kern="100" dirty="0">
              <a:latin typeface="Arial" panose="020B0604020202020204" pitchFamily="34" charset="0"/>
              <a:ea typeface="Aptos" panose="020B00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D05C85A-E6E1-C1A7-CECB-F06081110E32}"/>
              </a:ext>
            </a:extLst>
          </p:cNvPr>
          <p:cNvSpPr>
            <a:spLocks noGrp="1"/>
          </p:cNvSpPr>
          <p:nvPr>
            <p:ph idx="1"/>
          </p:nvPr>
        </p:nvSpPr>
        <p:spPr>
          <a:xfrm>
            <a:off x="151515" y="973394"/>
            <a:ext cx="8827681" cy="5632311"/>
          </a:xfrm>
        </p:spPr>
        <p:txBody>
          <a:bodyPr>
            <a:spAutoFit/>
          </a:bodyPr>
          <a:lstStyle/>
          <a:p>
            <a:pPr marL="0" indent="0">
              <a:lnSpc>
                <a:spcPct val="100000"/>
              </a:lnSpc>
              <a:spcBef>
                <a:spcPts val="0"/>
              </a:spcBef>
              <a:buNone/>
            </a:pPr>
            <a:r>
              <a:rPr lang="en-US" sz="2400" b="1" kern="100" dirty="0">
                <a:solidFill>
                  <a:srgbClr val="01103A"/>
                </a:solidFill>
                <a:latin typeface="Arial" panose="020B0604020202020204" pitchFamily="34" charset="0"/>
                <a:ea typeface="Aptos" panose="020B0004020202020204" pitchFamily="34" charset="0"/>
                <a:cs typeface="Arial" panose="020B0604020202020204" pitchFamily="34" charset="0"/>
              </a:rPr>
              <a:t>Matthew 4:17, 23</a:t>
            </a:r>
            <a:r>
              <a:rPr lang="en-US" sz="2400" kern="100" dirty="0">
                <a:solidFill>
                  <a:srgbClr val="01103A"/>
                </a:solidFill>
                <a:latin typeface="Arial" panose="020B0604020202020204" pitchFamily="34" charset="0"/>
                <a:ea typeface="Aptos" panose="020B0004020202020204" pitchFamily="34" charset="0"/>
                <a:cs typeface="Arial" panose="020B0604020202020204" pitchFamily="34" charset="0"/>
              </a:rPr>
              <a:t>, “</a:t>
            </a:r>
            <a:r>
              <a:rPr lang="en-US" sz="2400" kern="100" baseline="30000" dirty="0">
                <a:solidFill>
                  <a:srgbClr val="01103A"/>
                </a:solidFill>
                <a:latin typeface="Arial" panose="020B0604020202020204" pitchFamily="34" charset="0"/>
                <a:ea typeface="Aptos" panose="020B0004020202020204" pitchFamily="34" charset="0"/>
                <a:cs typeface="Arial" panose="020B0604020202020204" pitchFamily="34" charset="0"/>
              </a:rPr>
              <a:t>17</a:t>
            </a:r>
            <a:r>
              <a:rPr lang="en-US" sz="2400" kern="100" dirty="0">
                <a:solidFill>
                  <a:srgbClr val="01103A"/>
                </a:solidFill>
                <a:latin typeface="Arial" panose="020B0604020202020204" pitchFamily="34" charset="0"/>
                <a:ea typeface="Aptos" panose="020B0004020202020204" pitchFamily="34" charset="0"/>
                <a:cs typeface="Arial" panose="020B0604020202020204" pitchFamily="34" charset="0"/>
              </a:rPr>
              <a:t> </a:t>
            </a:r>
            <a:r>
              <a:rPr lang="en-US" sz="2400" b="0" i="0" dirty="0">
                <a:solidFill>
                  <a:srgbClr val="01103A"/>
                </a:solidFill>
                <a:effectLst/>
                <a:latin typeface="Arial" panose="020B0604020202020204" pitchFamily="34" charset="0"/>
                <a:cs typeface="Arial" panose="020B0604020202020204" pitchFamily="34" charset="0"/>
              </a:rPr>
              <a:t>From that time Jesus began to preach and say, ’Repent, for the </a:t>
            </a:r>
            <a:r>
              <a:rPr lang="en-US" sz="2400" b="0" i="0" dirty="0">
                <a:solidFill>
                  <a:srgbClr val="9E0B0F"/>
                </a:solidFill>
                <a:effectLst/>
                <a:latin typeface="Arial" panose="020B0604020202020204" pitchFamily="34" charset="0"/>
                <a:cs typeface="Arial" panose="020B0604020202020204" pitchFamily="34" charset="0"/>
              </a:rPr>
              <a:t>kingdom</a:t>
            </a:r>
            <a:r>
              <a:rPr lang="en-US" sz="2400" b="0" i="0" dirty="0">
                <a:solidFill>
                  <a:srgbClr val="01103A"/>
                </a:solidFill>
                <a:effectLst/>
                <a:latin typeface="Arial" panose="020B0604020202020204" pitchFamily="34" charset="0"/>
                <a:cs typeface="Arial" panose="020B0604020202020204" pitchFamily="34" charset="0"/>
              </a:rPr>
              <a:t> of heaven has come near …</a:t>
            </a:r>
            <a:r>
              <a:rPr lang="en-US" sz="2400" dirty="0">
                <a:solidFill>
                  <a:srgbClr val="01103A"/>
                </a:solidFill>
                <a:latin typeface="Arial" panose="020B0604020202020204" pitchFamily="34" charset="0"/>
                <a:cs typeface="Arial" panose="020B0604020202020204" pitchFamily="34" charset="0"/>
              </a:rPr>
              <a:t> </a:t>
            </a:r>
            <a:r>
              <a:rPr lang="en-US" sz="2400" kern="100" baseline="30000" dirty="0">
                <a:solidFill>
                  <a:srgbClr val="01103A"/>
                </a:solidFill>
                <a:latin typeface="Arial" panose="020B0604020202020204" pitchFamily="34" charset="0"/>
                <a:ea typeface="Aptos" panose="020B0004020202020204" pitchFamily="34" charset="0"/>
                <a:cs typeface="Arial" panose="020B0604020202020204" pitchFamily="34" charset="0"/>
              </a:rPr>
              <a:t>23</a:t>
            </a:r>
            <a:r>
              <a:rPr lang="en-US" sz="2400" kern="100" dirty="0">
                <a:solidFill>
                  <a:srgbClr val="01103A"/>
                </a:solidFill>
                <a:latin typeface="Arial" panose="020B0604020202020204" pitchFamily="34" charset="0"/>
                <a:ea typeface="Aptos" panose="020B0004020202020204" pitchFamily="34" charset="0"/>
                <a:cs typeface="Arial" panose="020B0604020202020204" pitchFamily="34" charset="0"/>
              </a:rPr>
              <a:t> </a:t>
            </a:r>
            <a:r>
              <a:rPr lang="en-US" sz="2400" b="0" i="0" dirty="0">
                <a:solidFill>
                  <a:srgbClr val="01103A"/>
                </a:solidFill>
                <a:effectLst/>
                <a:latin typeface="Arial" panose="020B0604020202020204" pitchFamily="34" charset="0"/>
                <a:cs typeface="Arial" panose="020B0604020202020204" pitchFamily="34" charset="0"/>
              </a:rPr>
              <a:t>Jesus was going about in all of Galilee, teaching in their synagogues and proclaiming the gospel of the </a:t>
            </a:r>
            <a:r>
              <a:rPr lang="en-US" sz="2400" b="0" i="0" dirty="0">
                <a:solidFill>
                  <a:srgbClr val="9E0B0F"/>
                </a:solidFill>
                <a:effectLst/>
                <a:latin typeface="Arial" panose="020B0604020202020204" pitchFamily="34" charset="0"/>
                <a:cs typeface="Arial" panose="020B0604020202020204" pitchFamily="34" charset="0"/>
              </a:rPr>
              <a:t>kingdom</a:t>
            </a:r>
            <a:r>
              <a:rPr lang="en-US" sz="2400" b="0" i="0" dirty="0">
                <a:solidFill>
                  <a:srgbClr val="01103A"/>
                </a:solidFill>
                <a:effectLst/>
                <a:latin typeface="Arial" panose="020B0604020202020204" pitchFamily="34" charset="0"/>
                <a:cs typeface="Arial" panose="020B0604020202020204" pitchFamily="34" charset="0"/>
              </a:rPr>
              <a:t>, and healing every disease and every sickness among the people.”</a:t>
            </a:r>
          </a:p>
          <a:p>
            <a:pPr marL="0" indent="0">
              <a:lnSpc>
                <a:spcPct val="100000"/>
              </a:lnSpc>
              <a:spcBef>
                <a:spcPts val="0"/>
              </a:spcBef>
              <a:buNone/>
            </a:pPr>
            <a:r>
              <a:rPr lang="en-US" sz="2400" b="1" kern="100" dirty="0">
                <a:solidFill>
                  <a:srgbClr val="01103A"/>
                </a:solidFill>
                <a:latin typeface="Arial" panose="020B0604020202020204" pitchFamily="34" charset="0"/>
                <a:ea typeface="Aptos" panose="020B0004020202020204" pitchFamily="34" charset="0"/>
                <a:cs typeface="Arial" panose="020B0604020202020204" pitchFamily="34" charset="0"/>
              </a:rPr>
              <a:t>Matthew 5:19, </a:t>
            </a:r>
            <a:r>
              <a:rPr lang="en-US" sz="2400" b="0" i="0" dirty="0">
                <a:solidFill>
                  <a:srgbClr val="01103A"/>
                </a:solidFill>
                <a:effectLst/>
                <a:latin typeface="Arial" panose="020B0604020202020204" pitchFamily="34" charset="0"/>
                <a:cs typeface="Arial" panose="020B0604020202020204" pitchFamily="34" charset="0"/>
              </a:rPr>
              <a:t>“Therefore, whoever nullifies one of the least of these commandments, and teaches others </a:t>
            </a:r>
            <a:r>
              <a:rPr lang="en-US" sz="2400" b="0" i="1" dirty="0">
                <a:solidFill>
                  <a:srgbClr val="01103A"/>
                </a:solidFill>
                <a:effectLst/>
                <a:latin typeface="Arial" panose="020B0604020202020204" pitchFamily="34" charset="0"/>
                <a:cs typeface="Arial" panose="020B0604020202020204" pitchFamily="34" charset="0"/>
              </a:rPr>
              <a:t>to do </a:t>
            </a:r>
            <a:r>
              <a:rPr lang="en-US" sz="2400" b="0" i="0" dirty="0">
                <a:solidFill>
                  <a:srgbClr val="01103A"/>
                </a:solidFill>
                <a:effectLst/>
                <a:latin typeface="Arial" panose="020B0604020202020204" pitchFamily="34" charset="0"/>
                <a:cs typeface="Arial" panose="020B0604020202020204" pitchFamily="34" charset="0"/>
              </a:rPr>
              <a:t>the same, shall be called least in the </a:t>
            </a:r>
            <a:r>
              <a:rPr lang="en-US" sz="2400" b="0" i="0" dirty="0">
                <a:solidFill>
                  <a:srgbClr val="9E0B0F"/>
                </a:solidFill>
                <a:effectLst/>
                <a:latin typeface="Arial" panose="020B0604020202020204" pitchFamily="34" charset="0"/>
                <a:cs typeface="Arial" panose="020B0604020202020204" pitchFamily="34" charset="0"/>
              </a:rPr>
              <a:t>kingdom</a:t>
            </a:r>
            <a:r>
              <a:rPr lang="en-US" sz="2400" b="0" i="0" dirty="0">
                <a:solidFill>
                  <a:srgbClr val="01103A"/>
                </a:solidFill>
                <a:effectLst/>
                <a:latin typeface="Arial" panose="020B0604020202020204" pitchFamily="34" charset="0"/>
                <a:cs typeface="Arial" panose="020B0604020202020204" pitchFamily="34" charset="0"/>
              </a:rPr>
              <a:t> of heaven; but whoever keeps and teaches </a:t>
            </a:r>
            <a:r>
              <a:rPr lang="en-US" sz="2400" b="0" i="1" dirty="0">
                <a:solidFill>
                  <a:srgbClr val="01103A"/>
                </a:solidFill>
                <a:effectLst/>
                <a:latin typeface="Arial" panose="020B0604020202020204" pitchFamily="34" charset="0"/>
                <a:cs typeface="Arial" panose="020B0604020202020204" pitchFamily="34" charset="0"/>
              </a:rPr>
              <a:t>them,</a:t>
            </a:r>
            <a:r>
              <a:rPr lang="en-US" sz="2400" b="0" i="0" dirty="0">
                <a:solidFill>
                  <a:srgbClr val="01103A"/>
                </a:solidFill>
                <a:effectLst/>
                <a:latin typeface="Arial" panose="020B0604020202020204" pitchFamily="34" charset="0"/>
                <a:cs typeface="Arial" panose="020B0604020202020204" pitchFamily="34" charset="0"/>
              </a:rPr>
              <a:t> he shall be called great in the </a:t>
            </a:r>
            <a:r>
              <a:rPr lang="en-US" sz="2400" b="0" i="0" dirty="0">
                <a:solidFill>
                  <a:srgbClr val="9E0B0F"/>
                </a:solidFill>
                <a:effectLst/>
                <a:latin typeface="Arial" panose="020B0604020202020204" pitchFamily="34" charset="0"/>
                <a:cs typeface="Arial" panose="020B0604020202020204" pitchFamily="34" charset="0"/>
              </a:rPr>
              <a:t>kingdom</a:t>
            </a:r>
            <a:r>
              <a:rPr lang="en-US" sz="2400" b="0" i="0" dirty="0">
                <a:solidFill>
                  <a:srgbClr val="01103A"/>
                </a:solidFill>
                <a:effectLst/>
                <a:latin typeface="Arial" panose="020B0604020202020204" pitchFamily="34" charset="0"/>
                <a:cs typeface="Arial" panose="020B0604020202020204" pitchFamily="34" charset="0"/>
              </a:rPr>
              <a:t> of heaven.”</a:t>
            </a:r>
            <a:endParaRPr lang="en-US" sz="2400" b="1" i="0" kern="100" dirty="0">
              <a:solidFill>
                <a:srgbClr val="01103A"/>
              </a:solidFill>
              <a:effectLst/>
              <a:latin typeface="Arial" panose="020B0604020202020204" pitchFamily="34" charset="0"/>
              <a:cs typeface="Arial" panose="020B0604020202020204" pitchFamily="34" charset="0"/>
            </a:endParaRPr>
          </a:p>
          <a:p>
            <a:pPr marL="0" indent="0">
              <a:lnSpc>
                <a:spcPct val="100000"/>
              </a:lnSpc>
              <a:spcBef>
                <a:spcPts val="0"/>
              </a:spcBef>
              <a:buNone/>
            </a:pPr>
            <a:r>
              <a:rPr lang="en-US" sz="2400" b="1" kern="100" dirty="0">
                <a:solidFill>
                  <a:srgbClr val="01103A"/>
                </a:solidFill>
                <a:latin typeface="Arial" panose="020B0604020202020204" pitchFamily="34" charset="0"/>
                <a:ea typeface="Aptos" panose="020B0004020202020204" pitchFamily="34" charset="0"/>
                <a:cs typeface="Arial" panose="020B0604020202020204" pitchFamily="34" charset="0"/>
              </a:rPr>
              <a:t>Matthew 6:33, </a:t>
            </a:r>
            <a:r>
              <a:rPr lang="en-US" sz="2400" b="0" i="0" dirty="0">
                <a:solidFill>
                  <a:srgbClr val="01103A"/>
                </a:solidFill>
                <a:effectLst/>
                <a:latin typeface="Arial" panose="020B0604020202020204" pitchFamily="34" charset="0"/>
                <a:cs typeface="Arial" panose="020B0604020202020204" pitchFamily="34" charset="0"/>
              </a:rPr>
              <a:t>“But seek first His </a:t>
            </a:r>
            <a:r>
              <a:rPr lang="en-US" sz="2400" b="0" i="0" dirty="0">
                <a:solidFill>
                  <a:srgbClr val="9E0B0F"/>
                </a:solidFill>
                <a:effectLst/>
                <a:latin typeface="Arial" panose="020B0604020202020204" pitchFamily="34" charset="0"/>
                <a:cs typeface="Arial" panose="020B0604020202020204" pitchFamily="34" charset="0"/>
              </a:rPr>
              <a:t>kingdom </a:t>
            </a:r>
            <a:r>
              <a:rPr lang="en-US" sz="2400" b="0" i="0" dirty="0">
                <a:solidFill>
                  <a:srgbClr val="01103A"/>
                </a:solidFill>
                <a:effectLst/>
                <a:latin typeface="Arial" panose="020B0604020202020204" pitchFamily="34" charset="0"/>
                <a:cs typeface="Arial" panose="020B0604020202020204" pitchFamily="34" charset="0"/>
              </a:rPr>
              <a:t>and His righteousness, and all these things will be provided to you”</a:t>
            </a:r>
          </a:p>
          <a:p>
            <a:pPr marL="0" indent="0">
              <a:lnSpc>
                <a:spcPct val="100000"/>
              </a:lnSpc>
              <a:spcBef>
                <a:spcPts val="0"/>
              </a:spcBef>
              <a:buNone/>
            </a:pPr>
            <a:r>
              <a:rPr lang="en-US" sz="2400" b="1" kern="100" dirty="0">
                <a:solidFill>
                  <a:srgbClr val="01103A"/>
                </a:solidFill>
                <a:latin typeface="Arial" panose="020B0604020202020204" pitchFamily="34" charset="0"/>
                <a:ea typeface="Aptos" panose="020B0004020202020204" pitchFamily="34" charset="0"/>
                <a:cs typeface="Arial" panose="020B0604020202020204" pitchFamily="34" charset="0"/>
              </a:rPr>
              <a:t>Matthew 7:21, </a:t>
            </a:r>
            <a:r>
              <a:rPr lang="en-US" sz="2400" b="0" i="0" dirty="0">
                <a:solidFill>
                  <a:srgbClr val="01103A"/>
                </a:solidFill>
                <a:effectLst/>
                <a:latin typeface="Arial" panose="020B0604020202020204" pitchFamily="34" charset="0"/>
                <a:cs typeface="Arial" panose="020B0604020202020204" pitchFamily="34" charset="0"/>
              </a:rPr>
              <a:t>“Not everyone who says to Me, ‘Lord, Lord,’ will enter the</a:t>
            </a:r>
            <a:r>
              <a:rPr lang="en-US" sz="2400" b="0" i="0" dirty="0">
                <a:solidFill>
                  <a:srgbClr val="9E0B0F"/>
                </a:solidFill>
                <a:effectLst/>
                <a:latin typeface="Arial" panose="020B0604020202020204" pitchFamily="34" charset="0"/>
                <a:cs typeface="Arial" panose="020B0604020202020204" pitchFamily="34" charset="0"/>
              </a:rPr>
              <a:t> kingdom </a:t>
            </a:r>
            <a:r>
              <a:rPr lang="en-US" sz="2400" b="0" i="0" dirty="0">
                <a:solidFill>
                  <a:srgbClr val="01103A"/>
                </a:solidFill>
                <a:effectLst/>
                <a:latin typeface="Arial" panose="020B0604020202020204" pitchFamily="34" charset="0"/>
                <a:cs typeface="Arial" panose="020B0604020202020204" pitchFamily="34" charset="0"/>
              </a:rPr>
              <a:t>of heaven, but the one who does the will of My Father who is in heaven </a:t>
            </a:r>
            <a:r>
              <a:rPr lang="en-US" sz="2400" b="0" i="1" dirty="0">
                <a:solidFill>
                  <a:srgbClr val="01103A"/>
                </a:solidFill>
                <a:effectLst/>
                <a:latin typeface="Arial" panose="020B0604020202020204" pitchFamily="34" charset="0"/>
                <a:cs typeface="Arial" panose="020B0604020202020204" pitchFamily="34" charset="0"/>
              </a:rPr>
              <a:t>will enter.”</a:t>
            </a:r>
            <a:endParaRPr lang="en-US" sz="2400" b="1" kern="100" dirty="0">
              <a:latin typeface="Arial" panose="020B06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2890159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6ED63-92EC-AB36-A6B5-CCB14DF4513F}"/>
              </a:ext>
            </a:extLst>
          </p:cNvPr>
          <p:cNvSpPr>
            <a:spLocks noGrp="1"/>
          </p:cNvSpPr>
          <p:nvPr>
            <p:ph type="title"/>
          </p:nvPr>
        </p:nvSpPr>
        <p:spPr>
          <a:xfrm>
            <a:off x="68826" y="88491"/>
            <a:ext cx="8996516" cy="668594"/>
          </a:xfrm>
        </p:spPr>
        <p:txBody>
          <a:bodyPr>
            <a:spAutoFit/>
          </a:bodyPr>
          <a:lstStyle/>
          <a:p>
            <a:pPr algn="ctr"/>
            <a:r>
              <a:rPr lang="en-US" sz="4000" b="1" i="0" dirty="0">
                <a:solidFill>
                  <a:srgbClr val="01103A"/>
                </a:solidFill>
                <a:effectLst/>
                <a:highlight>
                  <a:srgbClr val="FCFDFD"/>
                </a:highlight>
                <a:latin typeface="Arial" panose="020B0604020202020204" pitchFamily="34" charset="0"/>
                <a:cs typeface="Arial" panose="020B0604020202020204" pitchFamily="34" charset="0"/>
              </a:rPr>
              <a:t>The Weeds Explained</a:t>
            </a:r>
          </a:p>
        </p:txBody>
      </p:sp>
      <p:sp>
        <p:nvSpPr>
          <p:cNvPr id="3" name="Content Placeholder 2">
            <a:extLst>
              <a:ext uri="{FF2B5EF4-FFF2-40B4-BE49-F238E27FC236}">
                <a16:creationId xmlns:a16="http://schemas.microsoft.com/office/drawing/2014/main" id="{3D05C85A-E6E1-C1A7-CECB-F06081110E32}"/>
              </a:ext>
            </a:extLst>
          </p:cNvPr>
          <p:cNvSpPr>
            <a:spLocks noGrp="1"/>
          </p:cNvSpPr>
          <p:nvPr>
            <p:ph idx="1"/>
          </p:nvPr>
        </p:nvSpPr>
        <p:spPr>
          <a:xfrm>
            <a:off x="151515" y="639097"/>
            <a:ext cx="8827681" cy="5761703"/>
          </a:xfrm>
        </p:spPr>
        <p:txBody>
          <a:bodyPr>
            <a:spAutoFit/>
          </a:bodyPr>
          <a:lstStyle/>
          <a:p>
            <a:pPr marL="0" indent="0">
              <a:lnSpc>
                <a:spcPct val="115000"/>
              </a:lnSpc>
              <a:spcBef>
                <a:spcPts val="0"/>
              </a:spcBef>
              <a:spcAft>
                <a:spcPts val="600"/>
              </a:spcAft>
              <a:buNone/>
            </a:pPr>
            <a:r>
              <a:rPr lang="en-US" sz="3200" b="1" kern="100" dirty="0">
                <a:solidFill>
                  <a:srgbClr val="01103A"/>
                </a:solidFill>
                <a:latin typeface="Arial" panose="020B0604020202020204" pitchFamily="34" charset="0"/>
                <a:ea typeface="Calibri" panose="020F0502020204030204" pitchFamily="34" charset="0"/>
                <a:cs typeface="Arial" panose="020B0604020202020204" pitchFamily="34" charset="0"/>
              </a:rPr>
              <a:t>Matthew 13:36, 38-43</a:t>
            </a:r>
            <a:r>
              <a:rPr lang="en-US" sz="3200"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sz="3200" kern="10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36</a:t>
            </a:r>
            <a:r>
              <a:rPr lang="en-US" sz="3200"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sz="3200" b="0" i="0" dirty="0">
                <a:solidFill>
                  <a:srgbClr val="01103A"/>
                </a:solidFill>
                <a:effectLst/>
                <a:latin typeface="Arial" panose="020B0604020202020204" pitchFamily="34" charset="0"/>
                <a:cs typeface="Arial" panose="020B0604020202020204" pitchFamily="34" charset="0"/>
              </a:rPr>
              <a:t>Then He left the crowds and went into the house. And His disciples came to Him and said, “Explain to us the parable of the weeds of the field</a:t>
            </a:r>
            <a:r>
              <a:rPr lang="en-US" sz="3200" dirty="0">
                <a:solidFill>
                  <a:srgbClr val="01103A"/>
                </a:solidFill>
                <a:latin typeface="Arial" panose="020B0604020202020204" pitchFamily="34" charset="0"/>
                <a:cs typeface="Arial" panose="020B0604020202020204" pitchFamily="34" charset="0"/>
              </a:rPr>
              <a:t> … </a:t>
            </a:r>
            <a:r>
              <a:rPr lang="en-US" sz="3200" kern="10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38</a:t>
            </a:r>
            <a:r>
              <a:rPr lang="en-US" sz="3200"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sz="3200" b="0" i="0" dirty="0">
                <a:solidFill>
                  <a:srgbClr val="01103A"/>
                </a:solidFill>
                <a:effectLst/>
                <a:latin typeface="Arial" panose="020B0604020202020204" pitchFamily="34" charset="0"/>
                <a:cs typeface="Arial" panose="020B0604020202020204" pitchFamily="34" charset="0"/>
              </a:rPr>
              <a:t>and the field is the world; and </a:t>
            </a:r>
            <a:r>
              <a:rPr lang="en-US" sz="3200" b="0" i="1" dirty="0">
                <a:solidFill>
                  <a:srgbClr val="01103A"/>
                </a:solidFill>
                <a:effectLst/>
                <a:latin typeface="Arial" panose="020B0604020202020204" pitchFamily="34" charset="0"/>
                <a:cs typeface="Arial" panose="020B0604020202020204" pitchFamily="34" charset="0"/>
              </a:rPr>
              <a:t>as for</a:t>
            </a:r>
            <a:r>
              <a:rPr lang="en-US" sz="3200" b="0" i="0" dirty="0">
                <a:solidFill>
                  <a:srgbClr val="01103A"/>
                </a:solidFill>
                <a:effectLst/>
                <a:latin typeface="Arial" panose="020B0604020202020204" pitchFamily="34" charset="0"/>
                <a:cs typeface="Arial" panose="020B0604020202020204" pitchFamily="34" charset="0"/>
              </a:rPr>
              <a:t> the good seed, these are the sons of the</a:t>
            </a:r>
            <a:r>
              <a:rPr lang="en-US" sz="3200" b="0" i="0" dirty="0">
                <a:solidFill>
                  <a:srgbClr val="9E0B0F"/>
                </a:solidFill>
                <a:effectLst/>
                <a:latin typeface="Arial" panose="020B0604020202020204" pitchFamily="34" charset="0"/>
                <a:cs typeface="Arial" panose="020B0604020202020204" pitchFamily="34" charset="0"/>
              </a:rPr>
              <a:t> kingdom</a:t>
            </a:r>
            <a:r>
              <a:rPr lang="en-US" sz="3200" b="0" i="0" dirty="0">
                <a:solidFill>
                  <a:srgbClr val="01103A"/>
                </a:solidFill>
                <a:effectLst/>
                <a:latin typeface="Arial" panose="020B0604020202020204" pitchFamily="34" charset="0"/>
                <a:cs typeface="Arial" panose="020B0604020202020204" pitchFamily="34" charset="0"/>
              </a:rPr>
              <a:t>; and the weeds are the sons of the evil </a:t>
            </a:r>
            <a:r>
              <a:rPr lang="en-US" sz="3200" b="0" i="1" dirty="0">
                <a:solidFill>
                  <a:srgbClr val="01103A"/>
                </a:solidFill>
                <a:effectLst/>
                <a:latin typeface="Arial" panose="020B0604020202020204" pitchFamily="34" charset="0"/>
                <a:cs typeface="Arial" panose="020B0604020202020204" pitchFamily="34" charset="0"/>
              </a:rPr>
              <a:t>one;</a:t>
            </a:r>
            <a:r>
              <a:rPr lang="en-US" sz="3200" dirty="0">
                <a:solidFill>
                  <a:srgbClr val="01103A"/>
                </a:solidFill>
                <a:effectLst/>
                <a:latin typeface="Arial" panose="020B0604020202020204" pitchFamily="34" charset="0"/>
                <a:cs typeface="Arial" panose="020B0604020202020204" pitchFamily="34" charset="0"/>
              </a:rPr>
              <a:t> </a:t>
            </a:r>
            <a:r>
              <a:rPr lang="en-US" sz="3200" kern="10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39</a:t>
            </a:r>
            <a:r>
              <a:rPr lang="en-US" sz="3200"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sz="3200" b="0" i="0" dirty="0">
                <a:solidFill>
                  <a:srgbClr val="01103A"/>
                </a:solidFill>
                <a:effectLst/>
                <a:latin typeface="Arial" panose="020B0604020202020204" pitchFamily="34" charset="0"/>
                <a:cs typeface="Arial" panose="020B0604020202020204" pitchFamily="34" charset="0"/>
              </a:rPr>
              <a:t>and the enemy who sowed them is the devil, and the harvest is the end of the age; and the reapers are angels …</a:t>
            </a:r>
          </a:p>
        </p:txBody>
      </p:sp>
    </p:spTree>
    <p:extLst>
      <p:ext uri="{BB962C8B-B14F-4D97-AF65-F5344CB8AC3E}">
        <p14:creationId xmlns:p14="http://schemas.microsoft.com/office/powerpoint/2010/main" val="4604547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05C85A-E6E1-C1A7-CECB-F06081110E32}"/>
              </a:ext>
            </a:extLst>
          </p:cNvPr>
          <p:cNvSpPr>
            <a:spLocks noGrp="1"/>
          </p:cNvSpPr>
          <p:nvPr>
            <p:ph idx="1"/>
          </p:nvPr>
        </p:nvSpPr>
        <p:spPr>
          <a:xfrm>
            <a:off x="151515" y="471342"/>
            <a:ext cx="8827681" cy="5159297"/>
          </a:xfrm>
        </p:spPr>
        <p:txBody>
          <a:bodyPr>
            <a:spAutoFit/>
          </a:bodyPr>
          <a:lstStyle/>
          <a:p>
            <a:pPr marL="0" indent="0">
              <a:lnSpc>
                <a:spcPct val="115000"/>
              </a:lnSpc>
              <a:spcBef>
                <a:spcPts val="0"/>
              </a:spcBef>
              <a:spcAft>
                <a:spcPts val="600"/>
              </a:spcAft>
              <a:buNone/>
            </a:pPr>
            <a:r>
              <a:rPr lang="en-US" sz="2800" b="1" kern="100" dirty="0">
                <a:solidFill>
                  <a:srgbClr val="01103A"/>
                </a:solidFill>
                <a:latin typeface="Arial" panose="020B0604020202020204" pitchFamily="34" charset="0"/>
                <a:ea typeface="Calibri" panose="020F0502020204030204" pitchFamily="34" charset="0"/>
                <a:cs typeface="Arial" panose="020B0604020202020204" pitchFamily="34" charset="0"/>
              </a:rPr>
              <a:t>Matthew 13:36, 38-43</a:t>
            </a:r>
            <a:r>
              <a:rPr lang="en-US" sz="2800" kern="100" dirty="0">
                <a:solidFill>
                  <a:srgbClr val="01103A"/>
                </a:solidFill>
                <a:latin typeface="Arial" panose="020B0604020202020204" pitchFamily="34" charset="0"/>
                <a:ea typeface="Calibri" panose="020F0502020204030204" pitchFamily="34" charset="0"/>
                <a:cs typeface="Arial" panose="020B0604020202020204" pitchFamily="34" charset="0"/>
              </a:rPr>
              <a:t>,</a:t>
            </a:r>
            <a:r>
              <a:rPr lang="en-US" kern="100" dirty="0">
                <a:solidFill>
                  <a:srgbClr val="01103A"/>
                </a:solidFill>
                <a:latin typeface="Arial" panose="020B0604020202020204" pitchFamily="34" charset="0"/>
                <a:ea typeface="Calibri" panose="020F0502020204030204" pitchFamily="34" charset="0"/>
                <a:cs typeface="Arial" panose="020B0604020202020204" pitchFamily="34" charset="0"/>
              </a:rPr>
              <a:t> “… </a:t>
            </a:r>
            <a:r>
              <a:rPr lang="en-US" kern="10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40</a:t>
            </a:r>
            <a:r>
              <a:rPr lang="en-US"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b="0" i="0" dirty="0">
                <a:solidFill>
                  <a:srgbClr val="01103A"/>
                </a:solidFill>
                <a:effectLst/>
                <a:highlight>
                  <a:srgbClr val="FCFDFD"/>
                </a:highlight>
                <a:latin typeface="Arial" panose="020B0604020202020204" pitchFamily="34" charset="0"/>
                <a:cs typeface="Arial" panose="020B0604020202020204" pitchFamily="34" charset="0"/>
              </a:rPr>
              <a:t>So just as the weeds are gathered up and burned with fire, so shall it be at the end of the age</a:t>
            </a:r>
            <a:r>
              <a:rPr lang="en-US" i="0" dirty="0">
                <a:solidFill>
                  <a:srgbClr val="01103A"/>
                </a:solidFill>
                <a:effectLst/>
                <a:highlight>
                  <a:srgbClr val="FCFDFD"/>
                </a:highlight>
                <a:latin typeface="Arial" panose="020B0604020202020204" pitchFamily="34" charset="0"/>
                <a:cs typeface="Arial" panose="020B0604020202020204" pitchFamily="34" charset="0"/>
              </a:rPr>
              <a:t>.</a:t>
            </a:r>
            <a:r>
              <a:rPr lang="en-US" i="0" kern="100" dirty="0">
                <a:effectLst/>
                <a:highlight>
                  <a:srgbClr val="FCFDFD"/>
                </a:highlight>
                <a:latin typeface="Arial" panose="020B0604020202020204" pitchFamily="34" charset="0"/>
                <a:ea typeface="Calibri" panose="020F0502020204030204" pitchFamily="34" charset="0"/>
                <a:cs typeface="Arial" panose="020B0604020202020204" pitchFamily="34" charset="0"/>
              </a:rPr>
              <a:t> </a:t>
            </a:r>
            <a:r>
              <a:rPr lang="en-US" kern="10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41</a:t>
            </a:r>
            <a:r>
              <a:rPr lang="en-US"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b="0" i="0" dirty="0">
                <a:solidFill>
                  <a:srgbClr val="01103A"/>
                </a:solidFill>
                <a:effectLst/>
                <a:highlight>
                  <a:srgbClr val="FCFDFD"/>
                </a:highlight>
                <a:latin typeface="Arial" panose="020B0604020202020204" pitchFamily="34" charset="0"/>
                <a:cs typeface="Arial" panose="020B0604020202020204" pitchFamily="34" charset="0"/>
              </a:rPr>
              <a:t>The Son of Man will send forth His angels, and they will gather out of His kingdom all stumbling blocks, and those who commit lawlessness</a:t>
            </a:r>
            <a:r>
              <a:rPr lang="en-US" i="0" dirty="0">
                <a:solidFill>
                  <a:srgbClr val="01103A"/>
                </a:solidFill>
                <a:effectLst/>
                <a:highlight>
                  <a:srgbClr val="FCFDFD"/>
                </a:highlight>
                <a:latin typeface="Arial" panose="020B0604020202020204" pitchFamily="34" charset="0"/>
                <a:cs typeface="Arial" panose="020B0604020202020204" pitchFamily="34" charset="0"/>
              </a:rPr>
              <a:t>, </a:t>
            </a:r>
          </a:p>
          <a:p>
            <a:pPr marL="0" indent="0">
              <a:lnSpc>
                <a:spcPct val="115000"/>
              </a:lnSpc>
              <a:spcBef>
                <a:spcPts val="0"/>
              </a:spcBef>
              <a:spcAft>
                <a:spcPts val="600"/>
              </a:spcAft>
              <a:buNone/>
            </a:pPr>
            <a:r>
              <a:rPr lang="en-US" kern="10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42</a:t>
            </a:r>
            <a:r>
              <a:rPr lang="en-US"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b="0" i="0" dirty="0">
                <a:solidFill>
                  <a:srgbClr val="01103A"/>
                </a:solidFill>
                <a:effectLst/>
                <a:highlight>
                  <a:srgbClr val="FCFDFD"/>
                </a:highlight>
                <a:latin typeface="Arial" panose="020B0604020202020204" pitchFamily="34" charset="0"/>
                <a:cs typeface="Arial" panose="020B0604020202020204" pitchFamily="34" charset="0"/>
              </a:rPr>
              <a:t>and they will throw them into the furnace of fire; in that place there will be weeping and gnashing of teeth. </a:t>
            </a:r>
          </a:p>
          <a:p>
            <a:pPr marL="0" indent="0">
              <a:lnSpc>
                <a:spcPct val="115000"/>
              </a:lnSpc>
              <a:spcBef>
                <a:spcPts val="0"/>
              </a:spcBef>
              <a:spcAft>
                <a:spcPts val="600"/>
              </a:spcAft>
              <a:buNone/>
            </a:pPr>
            <a:r>
              <a:rPr lang="en-US" kern="10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43</a:t>
            </a:r>
            <a:r>
              <a:rPr lang="en-US" b="1"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b="0" i="0" dirty="0">
                <a:solidFill>
                  <a:srgbClr val="01103A"/>
                </a:solidFill>
                <a:effectLst/>
                <a:highlight>
                  <a:srgbClr val="FCFDFD"/>
                </a:highlight>
                <a:latin typeface="Arial" panose="020B0604020202020204" pitchFamily="34" charset="0"/>
                <a:cs typeface="Arial" panose="020B0604020202020204" pitchFamily="34" charset="0"/>
              </a:rPr>
              <a:t>Then THE RIGHTEOUS WILL SHINE FORTH LIKE THE SUN in the</a:t>
            </a:r>
            <a:r>
              <a:rPr lang="en-US" b="0" i="0" dirty="0">
                <a:solidFill>
                  <a:srgbClr val="9E0B0F"/>
                </a:solidFill>
                <a:effectLst/>
                <a:highlight>
                  <a:srgbClr val="FCFDFD"/>
                </a:highlight>
                <a:latin typeface="Arial" panose="020B0604020202020204" pitchFamily="34" charset="0"/>
                <a:cs typeface="Arial" panose="020B0604020202020204" pitchFamily="34" charset="0"/>
              </a:rPr>
              <a:t> kingdom </a:t>
            </a:r>
            <a:r>
              <a:rPr lang="en-US" b="0" i="0" dirty="0">
                <a:solidFill>
                  <a:srgbClr val="01103A"/>
                </a:solidFill>
                <a:effectLst/>
                <a:highlight>
                  <a:srgbClr val="FCFDFD"/>
                </a:highlight>
                <a:latin typeface="Arial" panose="020B0604020202020204" pitchFamily="34" charset="0"/>
                <a:cs typeface="Arial" panose="020B0604020202020204" pitchFamily="34" charset="0"/>
              </a:rPr>
              <a:t>of their Father. The one who has ears, let him hear</a:t>
            </a:r>
            <a:r>
              <a:rPr lang="en-US" kern="100" dirty="0">
                <a:solidFill>
                  <a:srgbClr val="01103A"/>
                </a:solidFill>
                <a:latin typeface="Arial" panose="020B0604020202020204" pitchFamily="34" charset="0"/>
                <a:ea typeface="Calibri" panose="020F0502020204030204" pitchFamily="34" charset="0"/>
                <a:cs typeface="Arial" panose="020B0604020202020204" pitchFamily="34" charset="0"/>
              </a:rPr>
              <a:t>!”</a:t>
            </a:r>
            <a:endParaRPr lang="en-US" kern="1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006598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6ED63-92EC-AB36-A6B5-CCB14DF4513F}"/>
              </a:ext>
            </a:extLst>
          </p:cNvPr>
          <p:cNvSpPr>
            <a:spLocks noGrp="1"/>
          </p:cNvSpPr>
          <p:nvPr>
            <p:ph type="title"/>
          </p:nvPr>
        </p:nvSpPr>
        <p:spPr>
          <a:xfrm>
            <a:off x="68826" y="266770"/>
            <a:ext cx="8996516" cy="646331"/>
          </a:xfrm>
        </p:spPr>
        <p:txBody>
          <a:bodyPr>
            <a:spAutoFit/>
          </a:bodyPr>
          <a:lstStyle/>
          <a:p>
            <a:pPr algn="ctr"/>
            <a:r>
              <a:rPr lang="en-US" sz="4000" b="1" i="0" dirty="0">
                <a:solidFill>
                  <a:srgbClr val="01103A"/>
                </a:solidFill>
                <a:effectLst/>
                <a:highlight>
                  <a:srgbClr val="FCFDFD"/>
                </a:highlight>
                <a:latin typeface="Arial" panose="020B0604020202020204" pitchFamily="34" charset="0"/>
                <a:cs typeface="Arial" panose="020B0604020202020204" pitchFamily="34" charset="0"/>
              </a:rPr>
              <a:t>The Gospel of The Kingdom</a:t>
            </a:r>
          </a:p>
        </p:txBody>
      </p:sp>
      <p:sp>
        <p:nvSpPr>
          <p:cNvPr id="3" name="Content Placeholder 2">
            <a:extLst>
              <a:ext uri="{FF2B5EF4-FFF2-40B4-BE49-F238E27FC236}">
                <a16:creationId xmlns:a16="http://schemas.microsoft.com/office/drawing/2014/main" id="{3D05C85A-E6E1-C1A7-CECB-F06081110E32}"/>
              </a:ext>
            </a:extLst>
          </p:cNvPr>
          <p:cNvSpPr>
            <a:spLocks noGrp="1"/>
          </p:cNvSpPr>
          <p:nvPr>
            <p:ph idx="1"/>
          </p:nvPr>
        </p:nvSpPr>
        <p:spPr>
          <a:xfrm>
            <a:off x="151515" y="1091381"/>
            <a:ext cx="8827681" cy="5159297"/>
          </a:xfrm>
        </p:spPr>
        <p:txBody>
          <a:bodyPr>
            <a:spAutoFit/>
          </a:bodyPr>
          <a:lstStyle/>
          <a:p>
            <a:pPr marL="0" indent="0">
              <a:lnSpc>
                <a:spcPct val="115000"/>
              </a:lnSpc>
              <a:spcBef>
                <a:spcPts val="0"/>
              </a:spcBef>
              <a:spcAft>
                <a:spcPts val="600"/>
              </a:spcAft>
              <a:buNone/>
            </a:pPr>
            <a:r>
              <a:rPr lang="en-US" b="1" kern="100" dirty="0">
                <a:solidFill>
                  <a:srgbClr val="01103A"/>
                </a:solidFill>
                <a:latin typeface="Arial" panose="020B0604020202020204" pitchFamily="34" charset="0"/>
                <a:ea typeface="Calibri" panose="020F0502020204030204" pitchFamily="34" charset="0"/>
                <a:cs typeface="Arial" panose="020B0604020202020204" pitchFamily="34" charset="0"/>
              </a:rPr>
              <a:t>Matthew 13:49, “So it will be at the end of the age. The angels will come forth, separate the wicked from among the just”</a:t>
            </a:r>
            <a:endParaRPr lang="en-US" b="1" kern="100" dirty="0">
              <a:latin typeface="Arial" panose="020B0604020202020204" pitchFamily="34" charset="0"/>
              <a:ea typeface="Calibri" panose="020F0502020204030204" pitchFamily="34" charset="0"/>
              <a:cs typeface="Arial" panose="020B0604020202020204" pitchFamily="34" charset="0"/>
            </a:endParaRPr>
          </a:p>
          <a:p>
            <a:pPr marL="0" indent="0">
              <a:lnSpc>
                <a:spcPct val="115000"/>
              </a:lnSpc>
              <a:spcBef>
                <a:spcPts val="0"/>
              </a:spcBef>
              <a:spcAft>
                <a:spcPts val="600"/>
              </a:spcAft>
              <a:buNone/>
            </a:pPr>
            <a:r>
              <a:rPr lang="en-US" b="1" kern="100" dirty="0">
                <a:solidFill>
                  <a:srgbClr val="01103A"/>
                </a:solidFill>
                <a:latin typeface="Arial" panose="020B0604020202020204" pitchFamily="34" charset="0"/>
                <a:ea typeface="Calibri" panose="020F0502020204030204" pitchFamily="34" charset="0"/>
                <a:cs typeface="Arial" panose="020B0604020202020204" pitchFamily="34" charset="0"/>
              </a:rPr>
              <a:t>Matthew 24:14, “And this gospel of the </a:t>
            </a:r>
            <a:r>
              <a:rPr lang="en-US" b="1" kern="100" dirty="0">
                <a:solidFill>
                  <a:srgbClr val="9E0B0F"/>
                </a:solidFill>
                <a:latin typeface="Arial" panose="020B0604020202020204" pitchFamily="34" charset="0"/>
                <a:ea typeface="Calibri" panose="020F0502020204030204" pitchFamily="34" charset="0"/>
                <a:cs typeface="Arial" panose="020B0604020202020204" pitchFamily="34" charset="0"/>
              </a:rPr>
              <a:t>kingdom </a:t>
            </a:r>
            <a:r>
              <a:rPr lang="en-US" b="1" kern="100" dirty="0">
                <a:solidFill>
                  <a:srgbClr val="01103A"/>
                </a:solidFill>
                <a:latin typeface="Arial" panose="020B0604020202020204" pitchFamily="34" charset="0"/>
                <a:ea typeface="Calibri" panose="020F0502020204030204" pitchFamily="34" charset="0"/>
                <a:cs typeface="Arial" panose="020B0604020202020204" pitchFamily="34" charset="0"/>
              </a:rPr>
              <a:t>will be preached in all the world as a witness to all the nations, and then the end will come.”</a:t>
            </a:r>
            <a:endParaRPr lang="en-US" b="1" kern="100" dirty="0">
              <a:latin typeface="Arial" panose="020B0604020202020204" pitchFamily="34" charset="0"/>
              <a:ea typeface="Calibri" panose="020F0502020204030204" pitchFamily="34" charset="0"/>
              <a:cs typeface="Arial" panose="020B0604020202020204" pitchFamily="34" charset="0"/>
            </a:endParaRPr>
          </a:p>
          <a:p>
            <a:pPr marL="0" indent="0">
              <a:lnSpc>
                <a:spcPct val="115000"/>
              </a:lnSpc>
              <a:spcBef>
                <a:spcPts val="0"/>
              </a:spcBef>
              <a:spcAft>
                <a:spcPts val="600"/>
              </a:spcAft>
              <a:buNone/>
            </a:pPr>
            <a:r>
              <a:rPr lang="en-US" b="1" kern="100" dirty="0">
                <a:solidFill>
                  <a:srgbClr val="01103A"/>
                </a:solidFill>
                <a:latin typeface="Arial" panose="020B0604020202020204" pitchFamily="34" charset="0"/>
                <a:ea typeface="Calibri" panose="020F0502020204030204" pitchFamily="34" charset="0"/>
                <a:cs typeface="Arial" panose="020B0604020202020204" pitchFamily="34" charset="0"/>
              </a:rPr>
              <a:t>Matthew 25:34, “Then the King will say to those on His right hand, ‘Come, you blessed of My Father, inherit the </a:t>
            </a:r>
            <a:r>
              <a:rPr lang="en-US" b="1" kern="100" dirty="0">
                <a:solidFill>
                  <a:srgbClr val="9E0B0F"/>
                </a:solidFill>
                <a:latin typeface="Arial" panose="020B0604020202020204" pitchFamily="34" charset="0"/>
                <a:ea typeface="Calibri" panose="020F0502020204030204" pitchFamily="34" charset="0"/>
                <a:cs typeface="Arial" panose="020B0604020202020204" pitchFamily="34" charset="0"/>
              </a:rPr>
              <a:t>kingdom</a:t>
            </a:r>
            <a:r>
              <a:rPr lang="en-US" b="1" kern="100" dirty="0">
                <a:solidFill>
                  <a:srgbClr val="01103A"/>
                </a:solidFill>
                <a:latin typeface="Arial" panose="020B0604020202020204" pitchFamily="34" charset="0"/>
                <a:ea typeface="Calibri" panose="020F0502020204030204" pitchFamily="34" charset="0"/>
                <a:cs typeface="Arial" panose="020B0604020202020204" pitchFamily="34" charset="0"/>
              </a:rPr>
              <a:t> prepared for you from the foundation of the world’”  (NKJV)</a:t>
            </a:r>
            <a:endParaRPr lang="en-US" b="1" kern="1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38083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6ED63-92EC-AB36-A6B5-CCB14DF4513F}"/>
              </a:ext>
            </a:extLst>
          </p:cNvPr>
          <p:cNvSpPr>
            <a:spLocks noGrp="1"/>
          </p:cNvSpPr>
          <p:nvPr>
            <p:ph type="title"/>
          </p:nvPr>
        </p:nvSpPr>
        <p:spPr>
          <a:xfrm>
            <a:off x="489279" y="379985"/>
            <a:ext cx="7968922" cy="840230"/>
          </a:xfrm>
        </p:spPr>
        <p:txBody>
          <a:bodyPr>
            <a:spAutoFit/>
          </a:bodyPr>
          <a:lstStyle/>
          <a:p>
            <a:pPr algn="ctr"/>
            <a:r>
              <a:rPr lang="en-US" sz="5400" dirty="0">
                <a:latin typeface="Rockwell Extra Bold" panose="02060903040505020403" pitchFamily="18" charset="0"/>
              </a:rPr>
              <a:t>KINGDOM</a:t>
            </a:r>
          </a:p>
        </p:txBody>
      </p:sp>
      <p:sp>
        <p:nvSpPr>
          <p:cNvPr id="3" name="Content Placeholder 2">
            <a:extLst>
              <a:ext uri="{FF2B5EF4-FFF2-40B4-BE49-F238E27FC236}">
                <a16:creationId xmlns:a16="http://schemas.microsoft.com/office/drawing/2014/main" id="{3D05C85A-E6E1-C1A7-CECB-F06081110E32}"/>
              </a:ext>
            </a:extLst>
          </p:cNvPr>
          <p:cNvSpPr>
            <a:spLocks noGrp="1"/>
          </p:cNvSpPr>
          <p:nvPr>
            <p:ph idx="1"/>
          </p:nvPr>
        </p:nvSpPr>
        <p:spPr>
          <a:xfrm>
            <a:off x="310243" y="1563329"/>
            <a:ext cx="8539843" cy="5366597"/>
          </a:xfrm>
        </p:spPr>
        <p:txBody>
          <a:bodyPr>
            <a:spAutoFit/>
          </a:bodyPr>
          <a:lstStyle/>
          <a:p>
            <a:r>
              <a:rPr lang="en-US" sz="2400" b="1" kern="0" dirty="0">
                <a:solidFill>
                  <a:srgbClr val="111111"/>
                </a:solidFill>
                <a:latin typeface="Arial" panose="020B0604020202020204" pitchFamily="34" charset="0"/>
                <a:ea typeface="Calibri" panose="020F0502020204030204" pitchFamily="34" charset="0"/>
                <a:cs typeface="Arial" panose="020B0604020202020204" pitchFamily="34" charset="0"/>
              </a:rPr>
              <a:t>a country, state, or territory ruled by a king or queen:</a:t>
            </a:r>
            <a:endParaRPr lang="en-US" sz="2400" b="1" kern="100" dirty="0">
              <a:latin typeface="Arial" panose="020B0604020202020204" pitchFamily="34" charset="0"/>
              <a:ea typeface="Calibri" panose="020F0502020204030204" pitchFamily="34" charset="0"/>
              <a:cs typeface="Arial" panose="020B0604020202020204" pitchFamily="34" charset="0"/>
            </a:endParaRPr>
          </a:p>
          <a:p>
            <a:r>
              <a:rPr lang="en-US" sz="2400" b="1" kern="0" dirty="0">
                <a:solidFill>
                  <a:srgbClr val="006D21"/>
                </a:solidFill>
                <a:highlight>
                  <a:srgbClr val="FFFFFF"/>
                </a:highlight>
                <a:latin typeface="Arial" panose="020B0604020202020204" pitchFamily="34" charset="0"/>
                <a:ea typeface="Calibri" panose="020F0502020204030204" pitchFamily="34" charset="0"/>
                <a:cs typeface="Arial" panose="020B0604020202020204" pitchFamily="34" charset="0"/>
              </a:rPr>
              <a:t>Similar</a:t>
            </a:r>
            <a:r>
              <a:rPr lang="en-US" sz="2400" b="1"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rPr>
              <a:t>: </a:t>
            </a:r>
            <a:r>
              <a:rPr lang="en-US" sz="2400" b="1" u="sng"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realm</a:t>
            </a:r>
            <a:r>
              <a:rPr lang="en-US" sz="2400" b="1" u="sng"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rPr>
              <a:t>,</a:t>
            </a:r>
            <a:r>
              <a:rPr lang="en-US" sz="2400" b="1"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rPr>
              <a:t> </a:t>
            </a:r>
            <a:r>
              <a:rPr lang="en-US" sz="2400" b="1" u="sng"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domain</a:t>
            </a:r>
            <a:r>
              <a:rPr lang="en-US" sz="2400" b="1" u="sng"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rPr>
              <a:t>,</a:t>
            </a:r>
            <a:r>
              <a:rPr lang="en-US" sz="2400" b="1"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rPr>
              <a:t> </a:t>
            </a:r>
            <a:r>
              <a:rPr lang="en-US" sz="2400" b="1" u="sng"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dominion</a:t>
            </a:r>
            <a:r>
              <a:rPr lang="en-US" sz="2400" b="1" u="sng"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rPr>
              <a:t>,</a:t>
            </a:r>
            <a:r>
              <a:rPr lang="en-US" sz="2400" b="1"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rPr>
              <a:t> </a:t>
            </a:r>
            <a:r>
              <a:rPr lang="en-US" sz="2400" b="1" u="sng"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country</a:t>
            </a:r>
            <a:r>
              <a:rPr lang="en-US" sz="2400" b="1" u="sng"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rPr>
              <a:t>,</a:t>
            </a:r>
            <a:r>
              <a:rPr lang="en-US" sz="2400" b="1"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rPr>
              <a:t> </a:t>
            </a:r>
            <a:r>
              <a:rPr lang="en-US" sz="2400" b="1" u="sng"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land</a:t>
            </a:r>
            <a:r>
              <a:rPr lang="en-US" sz="2400" b="1" u="sng"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rPr>
              <a:t>,</a:t>
            </a:r>
            <a:r>
              <a:rPr lang="en-US" sz="2400" b="1"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rPr>
              <a:t> </a:t>
            </a:r>
            <a:r>
              <a:rPr lang="en-US" sz="2400" b="1" u="sng"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hlinkClick r:id="rId8">
                  <a:extLst>
                    <a:ext uri="{A12FA001-AC4F-418D-AE19-62706E023703}">
                      <ahyp:hlinkClr xmlns:ahyp="http://schemas.microsoft.com/office/drawing/2018/hyperlinkcolor" val="tx"/>
                    </a:ext>
                  </a:extLst>
                </a:hlinkClick>
              </a:rPr>
              <a:t>nation</a:t>
            </a:r>
            <a:r>
              <a:rPr lang="en-US" sz="2400" b="1" u="sng"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rPr>
              <a:t>,</a:t>
            </a:r>
            <a:r>
              <a:rPr lang="en-US" sz="2400" b="1"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rPr>
              <a:t> </a:t>
            </a:r>
            <a:r>
              <a:rPr lang="en-US" sz="2400" b="1" u="sng"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hlinkClick r:id="rId9">
                  <a:extLst>
                    <a:ext uri="{A12FA001-AC4F-418D-AE19-62706E023703}">
                      <ahyp:hlinkClr xmlns:ahyp="http://schemas.microsoft.com/office/drawing/2018/hyperlinkcolor" val="tx"/>
                    </a:ext>
                  </a:extLst>
                </a:hlinkClick>
              </a:rPr>
              <a:t>state</a:t>
            </a:r>
            <a:r>
              <a:rPr lang="en-US" sz="2400" b="1" u="sng"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rPr>
              <a:t>,</a:t>
            </a:r>
            <a:r>
              <a:rPr lang="en-US" sz="2400" b="1"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rPr>
              <a:t> </a:t>
            </a:r>
            <a:r>
              <a:rPr lang="en-US" sz="2400" b="1" u="sng"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hlinkClick r:id="rId10">
                  <a:extLst>
                    <a:ext uri="{A12FA001-AC4F-418D-AE19-62706E023703}">
                      <ahyp:hlinkClr xmlns:ahyp="http://schemas.microsoft.com/office/drawing/2018/hyperlinkcolor" val="tx"/>
                    </a:ext>
                  </a:extLst>
                </a:hlinkClick>
              </a:rPr>
              <a:t>province</a:t>
            </a:r>
            <a:r>
              <a:rPr lang="en-US" sz="2400" b="1" u="sng"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rPr>
              <a:t>,</a:t>
            </a:r>
            <a:r>
              <a:rPr lang="en-US" sz="2400" b="1"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rPr>
              <a:t> </a:t>
            </a:r>
            <a:r>
              <a:rPr lang="en-US" sz="2400" b="1" u="sng"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hlinkClick r:id="rId11">
                  <a:extLst>
                    <a:ext uri="{A12FA001-AC4F-418D-AE19-62706E023703}">
                      <ahyp:hlinkClr xmlns:ahyp="http://schemas.microsoft.com/office/drawing/2018/hyperlinkcolor" val="tx"/>
                    </a:ext>
                  </a:extLst>
                </a:hlinkClick>
              </a:rPr>
              <a:t>territory</a:t>
            </a:r>
            <a:r>
              <a:rPr lang="en-US" sz="2400" b="1" u="sng"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rPr>
              <a:t>,</a:t>
            </a:r>
            <a:r>
              <a:rPr lang="en-US" sz="2400" b="1"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rPr>
              <a:t> </a:t>
            </a:r>
            <a:r>
              <a:rPr lang="en-US" sz="2400" b="1" u="sng"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hlinkClick r:id="rId12">
                  <a:extLst>
                    <a:ext uri="{A12FA001-AC4F-418D-AE19-62706E023703}">
                      <ahyp:hlinkClr xmlns:ahyp="http://schemas.microsoft.com/office/drawing/2018/hyperlinkcolor" val="tx"/>
                    </a:ext>
                  </a:extLst>
                </a:hlinkClick>
              </a:rPr>
              <a:t>empire</a:t>
            </a:r>
            <a:r>
              <a:rPr lang="en-US" sz="2400" b="1" u="sng"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rPr>
              <a:t>,</a:t>
            </a:r>
            <a:r>
              <a:rPr lang="en-US" sz="2400" b="1"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rPr>
              <a:t> </a:t>
            </a:r>
            <a:r>
              <a:rPr lang="en-US" sz="2400" b="1" u="sng"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hlinkClick r:id="rId13">
                  <a:extLst>
                    <a:ext uri="{A12FA001-AC4F-418D-AE19-62706E023703}">
                      <ahyp:hlinkClr xmlns:ahyp="http://schemas.microsoft.com/office/drawing/2018/hyperlinkcolor" val="tx"/>
                    </a:ext>
                  </a:extLst>
                </a:hlinkClick>
              </a:rPr>
              <a:t>principality</a:t>
            </a:r>
            <a:r>
              <a:rPr lang="en-US" sz="2400" b="1" u="sng"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rPr>
              <a:t>,</a:t>
            </a:r>
            <a:r>
              <a:rPr lang="en-US" sz="2400" b="1"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rPr>
              <a:t> </a:t>
            </a:r>
            <a:r>
              <a:rPr lang="en-US" sz="2400" b="1" u="sng"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hlinkClick r:id="rId14">
                  <a:extLst>
                    <a:ext uri="{A12FA001-AC4F-418D-AE19-62706E023703}">
                      <ahyp:hlinkClr xmlns:ahyp="http://schemas.microsoft.com/office/drawing/2018/hyperlinkcolor" val="tx"/>
                    </a:ext>
                  </a:extLst>
                </a:hlinkClick>
              </a:rPr>
              <a:t>palatinate</a:t>
            </a:r>
            <a:r>
              <a:rPr lang="en-US" sz="2400" b="1" u="sng"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rPr>
              <a:t>,</a:t>
            </a:r>
            <a:r>
              <a:rPr lang="en-US" sz="2400" b="1"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rPr>
              <a:t> </a:t>
            </a:r>
            <a:r>
              <a:rPr lang="en-US" sz="2400" b="1" u="sng"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hlinkClick r:id="rId15">
                  <a:extLst>
                    <a:ext uri="{A12FA001-AC4F-418D-AE19-62706E023703}">
                      <ahyp:hlinkClr xmlns:ahyp="http://schemas.microsoft.com/office/drawing/2018/hyperlinkcolor" val="tx"/>
                    </a:ext>
                  </a:extLst>
                </a:hlinkClick>
              </a:rPr>
              <a:t>duchy</a:t>
            </a:r>
            <a:r>
              <a:rPr lang="en-US" sz="2400" b="1" u="sng"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rPr>
              <a:t>,</a:t>
            </a:r>
            <a:r>
              <a:rPr lang="en-US" sz="2400" b="1"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rPr>
              <a:t> </a:t>
            </a:r>
            <a:r>
              <a:rPr lang="en-US" sz="2400" b="1" u="sng" kern="0" dirty="0">
                <a:solidFill>
                  <a:schemeClr val="accent4">
                    <a:lumMod val="75000"/>
                  </a:schemeClr>
                </a:solidFill>
                <a:highlight>
                  <a:srgbClr val="FFFFFF"/>
                </a:highlight>
                <a:latin typeface="Arial" panose="020B0604020202020204" pitchFamily="34" charset="0"/>
                <a:ea typeface="Calibri" panose="020F0502020204030204" pitchFamily="34" charset="0"/>
                <a:cs typeface="Arial" panose="020B0604020202020204" pitchFamily="34" charset="0"/>
              </a:rPr>
              <a:t>sovereign state</a:t>
            </a:r>
            <a:endParaRPr lang="en-US" sz="2400" b="1" u="sng" kern="100" dirty="0">
              <a:solidFill>
                <a:schemeClr val="accent4">
                  <a:lumMod val="75000"/>
                </a:schemeClr>
              </a:solidFill>
              <a:latin typeface="Arial" panose="020B0604020202020204" pitchFamily="34" charset="0"/>
              <a:ea typeface="Calibri" panose="020F0502020204030204" pitchFamily="34" charset="0"/>
              <a:cs typeface="Arial" panose="020B0604020202020204" pitchFamily="34" charset="0"/>
            </a:endParaRPr>
          </a:p>
          <a:p>
            <a:r>
              <a:rPr lang="en-US" sz="2400" b="1" kern="0" dirty="0">
                <a:solidFill>
                  <a:srgbClr val="111111"/>
                </a:solidFill>
                <a:highlight>
                  <a:srgbClr val="FFFFFF"/>
                </a:highlight>
                <a:latin typeface="Arial" panose="020B0604020202020204" pitchFamily="34" charset="0"/>
                <a:ea typeface="Calibri" panose="020F0502020204030204" pitchFamily="34" charset="0"/>
                <a:cs typeface="Arial" panose="020B0604020202020204" pitchFamily="34" charset="0"/>
              </a:rPr>
              <a:t>a realm associated with or regarded as being under the control of a particular person or thing:</a:t>
            </a:r>
            <a:endParaRPr lang="en-US" sz="2400" b="1" kern="100" dirty="0">
              <a:highlight>
                <a:srgbClr val="FFFFFF"/>
              </a:highlight>
              <a:latin typeface="Arial" panose="020B0604020202020204" pitchFamily="34" charset="0"/>
              <a:ea typeface="Calibri" panose="020F0502020204030204" pitchFamily="34" charset="0"/>
              <a:cs typeface="Arial" panose="020B0604020202020204" pitchFamily="34" charset="0"/>
            </a:endParaRPr>
          </a:p>
          <a:p>
            <a:r>
              <a:rPr lang="en-US" sz="2400" b="1" kern="0" dirty="0">
                <a:solidFill>
                  <a:srgbClr val="006D21"/>
                </a:solidFill>
                <a:latin typeface="Arial" panose="020B0604020202020204" pitchFamily="34" charset="0"/>
                <a:ea typeface="Calibri" panose="020F0502020204030204" pitchFamily="34" charset="0"/>
                <a:cs typeface="Arial" panose="020B0604020202020204" pitchFamily="34" charset="0"/>
              </a:rPr>
              <a:t>Similar:</a:t>
            </a:r>
            <a:r>
              <a:rPr lang="en-US" sz="2400" b="1" kern="0" dirty="0">
                <a:solidFill>
                  <a:srgbClr val="767676"/>
                </a:solidFill>
                <a:latin typeface="Arial" panose="020B0604020202020204" pitchFamily="34" charset="0"/>
                <a:ea typeface="Calibri" panose="020F0502020204030204" pitchFamily="34" charset="0"/>
                <a:cs typeface="Arial" panose="020B0604020202020204" pitchFamily="34" charset="0"/>
              </a:rPr>
              <a:t> </a:t>
            </a:r>
            <a:r>
              <a:rPr lang="en-US" sz="2400" b="1" u="sng" kern="0" dirty="0">
                <a:solidFill>
                  <a:schemeClr val="accent4">
                    <a:lumMod val="75000"/>
                  </a:schemeClr>
                </a:solidFill>
                <a:latin typeface="Arial" panose="020B0604020202020204" pitchFamily="34" charset="0"/>
                <a:ea typeface="Calibri" panose="020F0502020204030204" pitchFamily="34" charset="0"/>
                <a:cs typeface="Arial" panose="020B0604020202020204" pitchFamily="34" charset="0"/>
                <a:hlinkClick r:id="rId16">
                  <a:extLst>
                    <a:ext uri="{A12FA001-AC4F-418D-AE19-62706E023703}">
                      <ahyp:hlinkClr xmlns:ahyp="http://schemas.microsoft.com/office/drawing/2018/hyperlinkcolor" val="tx"/>
                    </a:ext>
                  </a:extLst>
                </a:hlinkClick>
              </a:rPr>
              <a:t>domain</a:t>
            </a:r>
            <a:r>
              <a:rPr lang="en-US" sz="2400" b="1" u="sng" kern="0" dirty="0">
                <a:solidFill>
                  <a:schemeClr val="accent4">
                    <a:lumMod val="75000"/>
                  </a:schemeClr>
                </a:solidFill>
                <a:latin typeface="Arial" panose="020B0604020202020204" pitchFamily="34" charset="0"/>
                <a:ea typeface="Calibri" panose="020F0502020204030204" pitchFamily="34" charset="0"/>
                <a:cs typeface="Arial" panose="020B0604020202020204" pitchFamily="34" charset="0"/>
              </a:rPr>
              <a:t>,</a:t>
            </a:r>
            <a:r>
              <a:rPr lang="en-US" sz="2400" b="1" kern="0" dirty="0">
                <a:solidFill>
                  <a:schemeClr val="accent4">
                    <a:lumMod val="75000"/>
                  </a:schemeClr>
                </a:solidFill>
                <a:latin typeface="Arial" panose="020B0604020202020204" pitchFamily="34" charset="0"/>
                <a:ea typeface="Calibri" panose="020F0502020204030204" pitchFamily="34" charset="0"/>
                <a:cs typeface="Arial" panose="020B0604020202020204" pitchFamily="34" charset="0"/>
              </a:rPr>
              <a:t> </a:t>
            </a:r>
            <a:r>
              <a:rPr lang="en-US" sz="2400" b="1" u="sng" kern="0" dirty="0">
                <a:solidFill>
                  <a:schemeClr val="accent4">
                    <a:lumMod val="75000"/>
                  </a:schemeClr>
                </a:solidFill>
                <a:latin typeface="Arial" panose="020B0604020202020204" pitchFamily="34" charset="0"/>
                <a:ea typeface="Calibri" panose="020F0502020204030204" pitchFamily="34" charset="0"/>
                <a:cs typeface="Arial" panose="020B0604020202020204" pitchFamily="34" charset="0"/>
                <a:hlinkClick r:id="rId17">
                  <a:extLst>
                    <a:ext uri="{A12FA001-AC4F-418D-AE19-62706E023703}">
                      <ahyp:hlinkClr xmlns:ahyp="http://schemas.microsoft.com/office/drawing/2018/hyperlinkcolor" val="tx"/>
                    </a:ext>
                  </a:extLst>
                </a:hlinkClick>
              </a:rPr>
              <a:t>province</a:t>
            </a:r>
            <a:r>
              <a:rPr lang="en-US" sz="2400" b="1" u="sng" kern="0" dirty="0">
                <a:solidFill>
                  <a:schemeClr val="accent4">
                    <a:lumMod val="75000"/>
                  </a:schemeClr>
                </a:solidFill>
                <a:latin typeface="Arial" panose="020B0604020202020204" pitchFamily="34" charset="0"/>
                <a:ea typeface="Calibri" panose="020F0502020204030204" pitchFamily="34" charset="0"/>
                <a:cs typeface="Arial" panose="020B0604020202020204" pitchFamily="34" charset="0"/>
              </a:rPr>
              <a:t>,</a:t>
            </a:r>
            <a:r>
              <a:rPr lang="en-US" sz="2400" b="1" kern="0" dirty="0">
                <a:solidFill>
                  <a:schemeClr val="accent4">
                    <a:lumMod val="75000"/>
                  </a:schemeClr>
                </a:solidFill>
                <a:latin typeface="Arial" panose="020B0604020202020204" pitchFamily="34" charset="0"/>
                <a:ea typeface="Calibri" panose="020F0502020204030204" pitchFamily="34" charset="0"/>
                <a:cs typeface="Arial" panose="020B0604020202020204" pitchFamily="34" charset="0"/>
              </a:rPr>
              <a:t> </a:t>
            </a:r>
            <a:r>
              <a:rPr lang="en-US" sz="2400" b="1" u="sng" kern="0" dirty="0">
                <a:solidFill>
                  <a:schemeClr val="accent4">
                    <a:lumMod val="75000"/>
                  </a:schemeClr>
                </a:solidFill>
                <a:latin typeface="Arial" panose="020B0604020202020204" pitchFamily="34" charset="0"/>
                <a:ea typeface="Calibri" panose="020F0502020204030204" pitchFamily="34" charset="0"/>
                <a:cs typeface="Arial" panose="020B0604020202020204" pitchFamily="34" charset="0"/>
                <a:hlinkClick r:id="rId18">
                  <a:extLst>
                    <a:ext uri="{A12FA001-AC4F-418D-AE19-62706E023703}">
                      <ahyp:hlinkClr xmlns:ahyp="http://schemas.microsoft.com/office/drawing/2018/hyperlinkcolor" val="tx"/>
                    </a:ext>
                  </a:extLst>
                </a:hlinkClick>
              </a:rPr>
              <a:t>realm</a:t>
            </a:r>
            <a:r>
              <a:rPr lang="en-US" sz="2400" b="1" u="sng" kern="0" dirty="0">
                <a:solidFill>
                  <a:schemeClr val="accent4">
                    <a:lumMod val="75000"/>
                  </a:schemeClr>
                </a:solidFill>
                <a:latin typeface="Arial" panose="020B0604020202020204" pitchFamily="34" charset="0"/>
                <a:ea typeface="Calibri" panose="020F0502020204030204" pitchFamily="34" charset="0"/>
                <a:cs typeface="Arial" panose="020B0604020202020204" pitchFamily="34" charset="0"/>
              </a:rPr>
              <a:t>,</a:t>
            </a:r>
            <a:r>
              <a:rPr lang="en-US" sz="2400" b="1" kern="0" dirty="0">
                <a:solidFill>
                  <a:schemeClr val="accent4">
                    <a:lumMod val="75000"/>
                  </a:schemeClr>
                </a:solidFill>
                <a:latin typeface="Arial" panose="020B0604020202020204" pitchFamily="34" charset="0"/>
                <a:ea typeface="Calibri" panose="020F0502020204030204" pitchFamily="34" charset="0"/>
                <a:cs typeface="Arial" panose="020B0604020202020204" pitchFamily="34" charset="0"/>
              </a:rPr>
              <a:t> </a:t>
            </a:r>
            <a:r>
              <a:rPr lang="en-US" sz="2400" b="1" u="sng" kern="0" dirty="0">
                <a:solidFill>
                  <a:schemeClr val="accent4">
                    <a:lumMod val="75000"/>
                  </a:schemeClr>
                </a:solidFill>
                <a:latin typeface="Arial" panose="020B0604020202020204" pitchFamily="34" charset="0"/>
                <a:ea typeface="Calibri" panose="020F0502020204030204" pitchFamily="34" charset="0"/>
                <a:cs typeface="Arial" panose="020B0604020202020204" pitchFamily="34" charset="0"/>
                <a:hlinkClick r:id="rId19">
                  <a:extLst>
                    <a:ext uri="{A12FA001-AC4F-418D-AE19-62706E023703}">
                      <ahyp:hlinkClr xmlns:ahyp="http://schemas.microsoft.com/office/drawing/2018/hyperlinkcolor" val="tx"/>
                    </a:ext>
                  </a:extLst>
                </a:hlinkClick>
              </a:rPr>
              <a:t>sphere</a:t>
            </a:r>
            <a:r>
              <a:rPr lang="en-US" sz="2400" b="1" u="sng" kern="0" dirty="0">
                <a:solidFill>
                  <a:schemeClr val="accent4">
                    <a:lumMod val="75000"/>
                  </a:schemeClr>
                </a:solidFill>
                <a:latin typeface="Arial" panose="020B0604020202020204" pitchFamily="34" charset="0"/>
                <a:ea typeface="Calibri" panose="020F0502020204030204" pitchFamily="34" charset="0"/>
                <a:cs typeface="Arial" panose="020B0604020202020204" pitchFamily="34" charset="0"/>
              </a:rPr>
              <a:t>,</a:t>
            </a:r>
            <a:r>
              <a:rPr lang="en-US" sz="2400" b="1" kern="0" dirty="0">
                <a:solidFill>
                  <a:schemeClr val="accent4">
                    <a:lumMod val="75000"/>
                  </a:schemeClr>
                </a:solidFill>
                <a:latin typeface="Arial" panose="020B0604020202020204" pitchFamily="34" charset="0"/>
                <a:ea typeface="Calibri" panose="020F0502020204030204" pitchFamily="34" charset="0"/>
                <a:cs typeface="Arial" panose="020B0604020202020204" pitchFamily="34" charset="0"/>
              </a:rPr>
              <a:t> </a:t>
            </a:r>
            <a:r>
              <a:rPr lang="en-US" sz="2400" b="1" u="sng" kern="0" dirty="0">
                <a:solidFill>
                  <a:schemeClr val="accent4">
                    <a:lumMod val="75000"/>
                  </a:schemeClr>
                </a:solidFill>
                <a:latin typeface="Arial" panose="020B0604020202020204" pitchFamily="34" charset="0"/>
                <a:ea typeface="Calibri" panose="020F0502020204030204" pitchFamily="34" charset="0"/>
                <a:cs typeface="Arial" panose="020B0604020202020204" pitchFamily="34" charset="0"/>
                <a:hlinkClick r:id="rId20">
                  <a:extLst>
                    <a:ext uri="{A12FA001-AC4F-418D-AE19-62706E023703}">
                      <ahyp:hlinkClr xmlns:ahyp="http://schemas.microsoft.com/office/drawing/2018/hyperlinkcolor" val="tx"/>
                    </a:ext>
                  </a:extLst>
                </a:hlinkClick>
              </a:rPr>
              <a:t>dominion</a:t>
            </a:r>
            <a:r>
              <a:rPr lang="en-US" sz="2400" b="1" u="sng" kern="0" dirty="0">
                <a:solidFill>
                  <a:schemeClr val="accent4">
                    <a:lumMod val="75000"/>
                  </a:schemeClr>
                </a:solidFill>
                <a:latin typeface="Arial" panose="020B0604020202020204" pitchFamily="34" charset="0"/>
                <a:ea typeface="Calibri" panose="020F0502020204030204" pitchFamily="34" charset="0"/>
                <a:cs typeface="Arial" panose="020B0604020202020204" pitchFamily="34" charset="0"/>
              </a:rPr>
              <a:t>,</a:t>
            </a:r>
            <a:r>
              <a:rPr lang="en-US" sz="2400" b="1" kern="0" dirty="0">
                <a:solidFill>
                  <a:schemeClr val="accent4">
                    <a:lumMod val="75000"/>
                  </a:schemeClr>
                </a:solidFill>
                <a:latin typeface="Arial" panose="020B0604020202020204" pitchFamily="34" charset="0"/>
                <a:ea typeface="Calibri" panose="020F0502020204030204" pitchFamily="34" charset="0"/>
                <a:cs typeface="Arial" panose="020B0604020202020204" pitchFamily="34" charset="0"/>
              </a:rPr>
              <a:t> </a:t>
            </a:r>
            <a:r>
              <a:rPr lang="en-US" sz="2400" b="1" u="sng" kern="0" dirty="0">
                <a:solidFill>
                  <a:schemeClr val="accent4">
                    <a:lumMod val="75000"/>
                  </a:schemeClr>
                </a:solidFill>
                <a:latin typeface="Arial" panose="020B0604020202020204" pitchFamily="34" charset="0"/>
                <a:ea typeface="Calibri" panose="020F0502020204030204" pitchFamily="34" charset="0"/>
                <a:cs typeface="Arial" panose="020B0604020202020204" pitchFamily="34" charset="0"/>
                <a:hlinkClick r:id="rId21">
                  <a:extLst>
                    <a:ext uri="{A12FA001-AC4F-418D-AE19-62706E023703}">
                      <ahyp:hlinkClr xmlns:ahyp="http://schemas.microsoft.com/office/drawing/2018/hyperlinkcolor" val="tx"/>
                    </a:ext>
                  </a:extLst>
                </a:hlinkClick>
              </a:rPr>
              <a:t>department</a:t>
            </a:r>
            <a:endParaRPr lang="en-US" sz="2400" b="1" u="sng" kern="0" dirty="0">
              <a:solidFill>
                <a:schemeClr val="accent4">
                  <a:lumMod val="75000"/>
                </a:schemeClr>
              </a:solidFill>
              <a:latin typeface="Arial" panose="020B0604020202020204" pitchFamily="34" charset="0"/>
              <a:ea typeface="Calibri" panose="020F0502020204030204" pitchFamily="34" charset="0"/>
              <a:cs typeface="Arial" panose="020B0604020202020204" pitchFamily="34" charset="0"/>
            </a:endParaRPr>
          </a:p>
          <a:p>
            <a:r>
              <a:rPr lang="en-US" sz="2400" b="1" kern="0" dirty="0">
                <a:solidFill>
                  <a:srgbClr val="111111"/>
                </a:solidFill>
                <a:highlight>
                  <a:srgbClr val="FFFFFF"/>
                </a:highlight>
                <a:latin typeface="Arial" panose="020B0604020202020204" pitchFamily="34" charset="0"/>
                <a:ea typeface="Calibri" panose="020F0502020204030204" pitchFamily="34" charset="0"/>
                <a:cs typeface="Arial" panose="020B0604020202020204" pitchFamily="34" charset="0"/>
              </a:rPr>
              <a:t>the spiritual reign or authority of God.</a:t>
            </a:r>
            <a:endParaRPr lang="en-US" sz="2400" b="1" kern="100" dirty="0">
              <a:highlight>
                <a:srgbClr val="FFFFFF"/>
              </a:highlight>
              <a:latin typeface="Arial" panose="020B0604020202020204" pitchFamily="34" charset="0"/>
              <a:ea typeface="Calibri" panose="020F0502020204030204" pitchFamily="34" charset="0"/>
              <a:cs typeface="Arial" panose="020B0604020202020204" pitchFamily="34" charset="0"/>
            </a:endParaRPr>
          </a:p>
          <a:p>
            <a:r>
              <a:rPr lang="en-US" sz="2400" b="1" kern="0" dirty="0">
                <a:solidFill>
                  <a:srgbClr val="111111"/>
                </a:solidFill>
                <a:highlight>
                  <a:srgbClr val="FFFFFF"/>
                </a:highlight>
                <a:latin typeface="Arial" panose="020B0604020202020204" pitchFamily="34" charset="0"/>
                <a:ea typeface="Calibri" panose="020F0502020204030204" pitchFamily="34" charset="0"/>
                <a:cs typeface="Arial" panose="020B0604020202020204" pitchFamily="34" charset="0"/>
              </a:rPr>
              <a:t>the rule of God or Christ in a future age.</a:t>
            </a:r>
            <a:endParaRPr lang="en-US" sz="2400" b="1" kern="100" dirty="0">
              <a:highlight>
                <a:srgbClr val="FFFFFF"/>
              </a:highlight>
              <a:latin typeface="Arial" panose="020B0604020202020204" pitchFamily="34" charset="0"/>
              <a:ea typeface="Calibri" panose="020F0502020204030204" pitchFamily="34" charset="0"/>
              <a:cs typeface="Arial" panose="020B0604020202020204" pitchFamily="34" charset="0"/>
            </a:endParaRPr>
          </a:p>
          <a:p>
            <a:r>
              <a:rPr lang="en-US" sz="2400" b="1" kern="0" dirty="0">
                <a:solidFill>
                  <a:srgbClr val="111111"/>
                </a:solidFill>
                <a:highlight>
                  <a:srgbClr val="FFFFFF"/>
                </a:highlight>
                <a:latin typeface="Arial" panose="020B0604020202020204" pitchFamily="34" charset="0"/>
                <a:ea typeface="Calibri" panose="020F0502020204030204" pitchFamily="34" charset="0"/>
                <a:cs typeface="Arial" panose="020B0604020202020204" pitchFamily="34" charset="0"/>
              </a:rPr>
              <a:t>heaven as the abode of God and of the faithful after death.</a:t>
            </a:r>
            <a:endParaRPr lang="en-US" sz="2400" b="1" u="sng" kern="0" dirty="0">
              <a:solidFill>
                <a:srgbClr val="0000FF"/>
              </a:solidFill>
              <a:latin typeface="Arial" panose="020B0604020202020204" pitchFamily="34" charset="0"/>
              <a:ea typeface="Calibri" panose="020F050202020403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65918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05C85A-E6E1-C1A7-CECB-F06081110E32}"/>
              </a:ext>
            </a:extLst>
          </p:cNvPr>
          <p:cNvSpPr>
            <a:spLocks noGrp="1"/>
          </p:cNvSpPr>
          <p:nvPr>
            <p:ph idx="1"/>
          </p:nvPr>
        </p:nvSpPr>
        <p:spPr>
          <a:xfrm>
            <a:off x="265472" y="275302"/>
            <a:ext cx="8613058" cy="5731569"/>
          </a:xfrm>
        </p:spPr>
        <p:txBody>
          <a:bodyPr>
            <a:spAutoFit/>
          </a:bodyPr>
          <a:lstStyle/>
          <a:p>
            <a:pPr marL="0" indent="0">
              <a:lnSpc>
                <a:spcPct val="115000"/>
              </a:lnSpc>
              <a:spcBef>
                <a:spcPts val="0"/>
              </a:spcBef>
              <a:spcAft>
                <a:spcPts val="600"/>
              </a:spcAft>
              <a:buNone/>
            </a:pPr>
            <a:r>
              <a:rPr lang="en-US" sz="2400" b="1" kern="100" dirty="0">
                <a:solidFill>
                  <a:srgbClr val="01103A"/>
                </a:solidFill>
                <a:latin typeface="Arial" panose="020B0604020202020204" pitchFamily="34" charset="0"/>
                <a:ea typeface="Calibri" panose="020F0502020204030204" pitchFamily="34" charset="0"/>
                <a:cs typeface="Arial" panose="020B0604020202020204" pitchFamily="34" charset="0"/>
              </a:rPr>
              <a:t>John 3:3, 5</a:t>
            </a:r>
            <a:r>
              <a:rPr lang="en-US" sz="2400"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sz="2400" kern="10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3</a:t>
            </a:r>
            <a:r>
              <a:rPr lang="en-US" sz="2400"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sz="2400" b="0" i="0" dirty="0">
                <a:solidFill>
                  <a:srgbClr val="01103A"/>
                </a:solidFill>
                <a:effectLst/>
                <a:latin typeface="Arial" panose="020B0604020202020204" pitchFamily="34" charset="0"/>
                <a:cs typeface="Arial" panose="020B0604020202020204" pitchFamily="34" charset="0"/>
              </a:rPr>
              <a:t>Jesus responded and said to him, “Truly, truly, I say to you, unless someone is born again he cannot see the kingdom of God</a:t>
            </a:r>
            <a:r>
              <a:rPr lang="en-US" sz="2400" dirty="0">
                <a:solidFill>
                  <a:srgbClr val="01103A"/>
                </a:solidFill>
                <a:latin typeface="Arial" panose="020B0604020202020204" pitchFamily="34" charset="0"/>
                <a:cs typeface="Arial" panose="020B0604020202020204" pitchFamily="34" charset="0"/>
              </a:rPr>
              <a:t> … </a:t>
            </a:r>
            <a:r>
              <a:rPr lang="en-US" sz="2400" kern="10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5</a:t>
            </a:r>
            <a:r>
              <a:rPr lang="en-US" sz="2400"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sz="2400" b="0" i="0" dirty="0">
                <a:solidFill>
                  <a:srgbClr val="01103A"/>
                </a:solidFill>
                <a:effectLst/>
                <a:latin typeface="Arial" panose="020B0604020202020204" pitchFamily="34" charset="0"/>
                <a:cs typeface="Arial" panose="020B0604020202020204" pitchFamily="34" charset="0"/>
              </a:rPr>
              <a:t>Jesus answered, ’Truly, truly, I say to you, unless someone is born of water and </a:t>
            </a:r>
            <a:r>
              <a:rPr lang="en-US" sz="2400" b="0" i="1" dirty="0">
                <a:solidFill>
                  <a:srgbClr val="01103A"/>
                </a:solidFill>
                <a:effectLst/>
                <a:latin typeface="Arial" panose="020B0604020202020204" pitchFamily="34" charset="0"/>
                <a:cs typeface="Arial" panose="020B0604020202020204" pitchFamily="34" charset="0"/>
              </a:rPr>
              <a:t>the</a:t>
            </a:r>
            <a:r>
              <a:rPr lang="en-US" sz="2400" b="0" i="0" dirty="0">
                <a:solidFill>
                  <a:srgbClr val="01103A"/>
                </a:solidFill>
                <a:effectLst/>
                <a:latin typeface="Arial" panose="020B0604020202020204" pitchFamily="34" charset="0"/>
                <a:cs typeface="Arial" panose="020B0604020202020204" pitchFamily="34" charset="0"/>
              </a:rPr>
              <a:t> Spirit, he cannot enter the kingdom of God.’”</a:t>
            </a:r>
          </a:p>
          <a:p>
            <a:pPr marL="0" indent="0">
              <a:lnSpc>
                <a:spcPct val="115000"/>
              </a:lnSpc>
              <a:spcBef>
                <a:spcPts val="0"/>
              </a:spcBef>
              <a:spcAft>
                <a:spcPts val="600"/>
              </a:spcAft>
              <a:buNone/>
            </a:pPr>
            <a:r>
              <a:rPr lang="en-US" sz="2400" b="1" kern="100" dirty="0">
                <a:solidFill>
                  <a:srgbClr val="01103A"/>
                </a:solidFill>
                <a:latin typeface="Arial" panose="020B0604020202020204" pitchFamily="34" charset="0"/>
                <a:ea typeface="Calibri" panose="020F0502020204030204" pitchFamily="34" charset="0"/>
                <a:cs typeface="Arial" panose="020B0604020202020204" pitchFamily="34" charset="0"/>
              </a:rPr>
              <a:t>John 18:36</a:t>
            </a:r>
            <a:r>
              <a:rPr lang="en-US" sz="2400"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sz="2400" b="0" i="0" dirty="0">
                <a:solidFill>
                  <a:srgbClr val="01103A"/>
                </a:solidFill>
                <a:effectLst/>
                <a:latin typeface="Arial" panose="020B0604020202020204" pitchFamily="34" charset="0"/>
                <a:cs typeface="Arial" panose="020B0604020202020204" pitchFamily="34" charset="0"/>
              </a:rPr>
              <a:t>Jesus answered, </a:t>
            </a:r>
            <a:r>
              <a:rPr lang="en-US" sz="2400" dirty="0">
                <a:solidFill>
                  <a:srgbClr val="01103A"/>
                </a:solidFill>
                <a:latin typeface="Arial" panose="020B0604020202020204" pitchFamily="34" charset="0"/>
                <a:cs typeface="Arial" panose="020B0604020202020204" pitchFamily="34" charset="0"/>
              </a:rPr>
              <a:t>‘</a:t>
            </a:r>
            <a:r>
              <a:rPr lang="en-US" sz="2400" b="0" i="0" dirty="0">
                <a:solidFill>
                  <a:srgbClr val="01103A"/>
                </a:solidFill>
                <a:effectLst/>
                <a:latin typeface="Arial" panose="020B0604020202020204" pitchFamily="34" charset="0"/>
                <a:cs typeface="Arial" panose="020B0604020202020204" pitchFamily="34" charset="0"/>
              </a:rPr>
              <a:t>My </a:t>
            </a:r>
            <a:r>
              <a:rPr lang="en-US" sz="2400" b="0" i="0" dirty="0">
                <a:solidFill>
                  <a:srgbClr val="9E0B0F"/>
                </a:solidFill>
                <a:effectLst/>
                <a:latin typeface="Arial" panose="020B0604020202020204" pitchFamily="34" charset="0"/>
                <a:cs typeface="Arial" panose="020B0604020202020204" pitchFamily="34" charset="0"/>
              </a:rPr>
              <a:t>kingdom</a:t>
            </a:r>
            <a:r>
              <a:rPr lang="en-US" sz="2400" b="0" i="0" dirty="0">
                <a:solidFill>
                  <a:srgbClr val="01103A"/>
                </a:solidFill>
                <a:effectLst/>
                <a:latin typeface="Arial" panose="020B0604020202020204" pitchFamily="34" charset="0"/>
                <a:cs typeface="Arial" panose="020B0604020202020204" pitchFamily="34" charset="0"/>
              </a:rPr>
              <a:t> is not of this world. If My kingdom were of this world, My servants would be fighting so that I would not be handed over to the Jews; but as it is, My </a:t>
            </a:r>
            <a:r>
              <a:rPr lang="en-US" sz="2400" b="0" i="0" dirty="0">
                <a:solidFill>
                  <a:srgbClr val="9E0B0F"/>
                </a:solidFill>
                <a:effectLst/>
                <a:latin typeface="Arial" panose="020B0604020202020204" pitchFamily="34" charset="0"/>
                <a:cs typeface="Arial" panose="020B0604020202020204" pitchFamily="34" charset="0"/>
              </a:rPr>
              <a:t>kingdom</a:t>
            </a:r>
            <a:r>
              <a:rPr lang="en-US" sz="2400" b="0" i="0" dirty="0">
                <a:solidFill>
                  <a:srgbClr val="01103A"/>
                </a:solidFill>
                <a:effectLst/>
                <a:latin typeface="Arial" panose="020B0604020202020204" pitchFamily="34" charset="0"/>
                <a:cs typeface="Arial" panose="020B0604020202020204" pitchFamily="34" charset="0"/>
              </a:rPr>
              <a:t> is not of this realm.’” </a:t>
            </a:r>
          </a:p>
          <a:p>
            <a:pPr marL="0" indent="0">
              <a:lnSpc>
                <a:spcPct val="115000"/>
              </a:lnSpc>
              <a:spcBef>
                <a:spcPts val="0"/>
              </a:spcBef>
              <a:spcAft>
                <a:spcPts val="600"/>
              </a:spcAft>
              <a:buNone/>
            </a:pPr>
            <a:r>
              <a:rPr lang="en-US" sz="2400" b="1" kern="100" dirty="0">
                <a:solidFill>
                  <a:srgbClr val="01103A"/>
                </a:solidFill>
                <a:latin typeface="Arial" panose="020B0604020202020204" pitchFamily="34" charset="0"/>
                <a:ea typeface="Calibri" panose="020F0502020204030204" pitchFamily="34" charset="0"/>
                <a:cs typeface="Arial" panose="020B0604020202020204" pitchFamily="34" charset="0"/>
              </a:rPr>
              <a:t>Acts 8:12</a:t>
            </a:r>
            <a:r>
              <a:rPr lang="en-US" sz="2400"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sz="2400" b="0" i="0" dirty="0">
                <a:solidFill>
                  <a:srgbClr val="01103A"/>
                </a:solidFill>
                <a:effectLst/>
                <a:latin typeface="Arial" panose="020B0604020202020204" pitchFamily="34" charset="0"/>
                <a:cs typeface="Arial" panose="020B0604020202020204" pitchFamily="34" charset="0"/>
              </a:rPr>
              <a:t>But when they believed Philip as he was preaching the good news about the </a:t>
            </a:r>
            <a:r>
              <a:rPr lang="en-US" sz="2400" b="0" i="0" dirty="0">
                <a:solidFill>
                  <a:srgbClr val="9E0B0F"/>
                </a:solidFill>
                <a:effectLst/>
                <a:latin typeface="Arial" panose="020B0604020202020204" pitchFamily="34" charset="0"/>
                <a:cs typeface="Arial" panose="020B0604020202020204" pitchFamily="34" charset="0"/>
              </a:rPr>
              <a:t>kingdom</a:t>
            </a:r>
            <a:r>
              <a:rPr lang="en-US" sz="2400" b="0" i="0" dirty="0">
                <a:solidFill>
                  <a:srgbClr val="01103A"/>
                </a:solidFill>
                <a:effectLst/>
                <a:latin typeface="Arial" panose="020B0604020202020204" pitchFamily="34" charset="0"/>
                <a:cs typeface="Arial" panose="020B0604020202020204" pitchFamily="34" charset="0"/>
              </a:rPr>
              <a:t> of God and the name of Jesus Christ, both men and women were being baptized”</a:t>
            </a:r>
          </a:p>
        </p:txBody>
      </p:sp>
    </p:spTree>
    <p:extLst>
      <p:ext uri="{BB962C8B-B14F-4D97-AF65-F5344CB8AC3E}">
        <p14:creationId xmlns:p14="http://schemas.microsoft.com/office/powerpoint/2010/main" val="25007355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05C85A-E6E1-C1A7-CECB-F06081110E32}"/>
              </a:ext>
            </a:extLst>
          </p:cNvPr>
          <p:cNvSpPr>
            <a:spLocks noGrp="1"/>
          </p:cNvSpPr>
          <p:nvPr>
            <p:ph idx="1"/>
          </p:nvPr>
        </p:nvSpPr>
        <p:spPr>
          <a:xfrm>
            <a:off x="265472" y="275302"/>
            <a:ext cx="8613058" cy="6207020"/>
          </a:xfrm>
        </p:spPr>
        <p:txBody>
          <a:bodyPr>
            <a:spAutoFit/>
          </a:bodyPr>
          <a:lstStyle/>
          <a:p>
            <a:pPr marL="0" indent="0">
              <a:lnSpc>
                <a:spcPct val="115000"/>
              </a:lnSpc>
              <a:spcBef>
                <a:spcPts val="0"/>
              </a:spcBef>
              <a:spcAft>
                <a:spcPts val="600"/>
              </a:spcAft>
              <a:buNone/>
            </a:pPr>
            <a:r>
              <a:rPr lang="en-US" sz="2200" b="1" kern="100" dirty="0">
                <a:solidFill>
                  <a:srgbClr val="01103A"/>
                </a:solidFill>
                <a:latin typeface="Arial" panose="020B0604020202020204" pitchFamily="34" charset="0"/>
                <a:ea typeface="Calibri" panose="020F0502020204030204" pitchFamily="34" charset="0"/>
                <a:cs typeface="Arial" panose="020B0604020202020204" pitchFamily="34" charset="0"/>
              </a:rPr>
              <a:t>1 Corinthians 15:50, </a:t>
            </a:r>
            <a:r>
              <a:rPr lang="en-US" sz="2200" b="0" i="0" dirty="0">
                <a:solidFill>
                  <a:srgbClr val="01103A"/>
                </a:solidFill>
                <a:effectLst/>
                <a:latin typeface="Arial" panose="020B0604020202020204" pitchFamily="34" charset="0"/>
                <a:cs typeface="Arial" panose="020B0604020202020204" pitchFamily="34" charset="0"/>
              </a:rPr>
              <a:t>Now I say this, brothers </a:t>
            </a:r>
            <a:r>
              <a:rPr lang="en-US" sz="2200" b="0" i="1" dirty="0">
                <a:solidFill>
                  <a:srgbClr val="01103A"/>
                </a:solidFill>
                <a:effectLst/>
                <a:latin typeface="Arial" panose="020B0604020202020204" pitchFamily="34" charset="0"/>
                <a:cs typeface="Arial" panose="020B0604020202020204" pitchFamily="34" charset="0"/>
              </a:rPr>
              <a:t>and sisters, </a:t>
            </a:r>
            <a:r>
              <a:rPr lang="en-US" sz="2200" b="0" i="0" dirty="0">
                <a:solidFill>
                  <a:srgbClr val="01103A"/>
                </a:solidFill>
                <a:effectLst/>
                <a:latin typeface="Arial" panose="020B0604020202020204" pitchFamily="34" charset="0"/>
                <a:cs typeface="Arial" panose="020B0604020202020204" pitchFamily="34" charset="0"/>
              </a:rPr>
              <a:t>that flesh and blood cannot inherit the </a:t>
            </a:r>
            <a:r>
              <a:rPr lang="en-US" sz="2200" b="0" i="0" dirty="0">
                <a:solidFill>
                  <a:srgbClr val="9E0B0F"/>
                </a:solidFill>
                <a:effectLst/>
                <a:latin typeface="Arial" panose="020B0604020202020204" pitchFamily="34" charset="0"/>
                <a:cs typeface="Arial" panose="020B0604020202020204" pitchFamily="34" charset="0"/>
              </a:rPr>
              <a:t>kingdom</a:t>
            </a:r>
            <a:r>
              <a:rPr lang="en-US" sz="2200" b="0" i="0" dirty="0">
                <a:solidFill>
                  <a:srgbClr val="01103A"/>
                </a:solidFill>
                <a:effectLst/>
                <a:latin typeface="Arial" panose="020B0604020202020204" pitchFamily="34" charset="0"/>
                <a:cs typeface="Arial" panose="020B0604020202020204" pitchFamily="34" charset="0"/>
              </a:rPr>
              <a:t> of God; nor does the perishable inherit the imperishable.”</a:t>
            </a:r>
          </a:p>
          <a:p>
            <a:pPr marL="0" indent="0">
              <a:lnSpc>
                <a:spcPct val="115000"/>
              </a:lnSpc>
              <a:spcBef>
                <a:spcPts val="0"/>
              </a:spcBef>
              <a:spcAft>
                <a:spcPts val="600"/>
              </a:spcAft>
              <a:buNone/>
            </a:pPr>
            <a:endParaRPr lang="en-US" sz="2200" b="1" kern="100" dirty="0">
              <a:solidFill>
                <a:srgbClr val="01103A"/>
              </a:solidFill>
              <a:latin typeface="Arial" panose="020B0604020202020204" pitchFamily="34" charset="0"/>
              <a:ea typeface="Calibri" panose="020F0502020204030204" pitchFamily="34" charset="0"/>
              <a:cs typeface="Arial" panose="020B0604020202020204" pitchFamily="34" charset="0"/>
            </a:endParaRPr>
          </a:p>
          <a:p>
            <a:pPr marL="0" indent="0">
              <a:lnSpc>
                <a:spcPct val="115000"/>
              </a:lnSpc>
              <a:spcBef>
                <a:spcPts val="0"/>
              </a:spcBef>
              <a:spcAft>
                <a:spcPts val="600"/>
              </a:spcAft>
              <a:buNone/>
            </a:pPr>
            <a:r>
              <a:rPr lang="en-US" sz="2200" b="1" kern="100" dirty="0">
                <a:solidFill>
                  <a:srgbClr val="01103A"/>
                </a:solidFill>
                <a:latin typeface="Arial" panose="020B0604020202020204" pitchFamily="34" charset="0"/>
                <a:ea typeface="Calibri" panose="020F0502020204030204" pitchFamily="34" charset="0"/>
                <a:cs typeface="Arial" panose="020B0604020202020204" pitchFamily="34" charset="0"/>
              </a:rPr>
              <a:t>Galatians 5:19, 21</a:t>
            </a:r>
            <a:r>
              <a:rPr lang="en-US" sz="2200"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sz="2200" kern="10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19</a:t>
            </a:r>
            <a:r>
              <a:rPr lang="en-US" sz="2200"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sz="2200" b="0" i="0" dirty="0">
                <a:solidFill>
                  <a:srgbClr val="01103A"/>
                </a:solidFill>
                <a:effectLst/>
                <a:latin typeface="Arial" panose="020B0604020202020204" pitchFamily="34" charset="0"/>
                <a:cs typeface="Arial" panose="020B0604020202020204" pitchFamily="34" charset="0"/>
              </a:rPr>
              <a:t>Now the deeds of the flesh are evident, which are: sexual immorality, impurity, indecent behavior …</a:t>
            </a:r>
            <a:r>
              <a:rPr lang="en-US" sz="2200" i="0" dirty="0">
                <a:solidFill>
                  <a:srgbClr val="01103A"/>
                </a:solidFill>
                <a:effectLst/>
                <a:latin typeface="Arial" panose="020B0604020202020204" pitchFamily="34" charset="0"/>
                <a:cs typeface="Arial" panose="020B0604020202020204" pitchFamily="34" charset="0"/>
              </a:rPr>
              <a:t> </a:t>
            </a:r>
            <a:r>
              <a:rPr lang="en-US" sz="2200" kern="10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21</a:t>
            </a:r>
            <a:r>
              <a:rPr lang="en-US" sz="2200"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sz="2200" b="0" i="0" dirty="0">
                <a:solidFill>
                  <a:srgbClr val="01103A"/>
                </a:solidFill>
                <a:effectLst/>
                <a:latin typeface="Arial" panose="020B0604020202020204" pitchFamily="34" charset="0"/>
                <a:cs typeface="Arial" panose="020B0604020202020204" pitchFamily="34" charset="0"/>
              </a:rPr>
              <a:t>envy, drunkenness, carousing, and things like these, of which I forewarn you, just as I have forewarned you, that those who practice such things will not inherit the </a:t>
            </a:r>
            <a:r>
              <a:rPr lang="en-US" sz="2200" b="0" i="0" dirty="0">
                <a:solidFill>
                  <a:srgbClr val="9E0B0F"/>
                </a:solidFill>
                <a:effectLst/>
                <a:latin typeface="Arial" panose="020B0604020202020204" pitchFamily="34" charset="0"/>
                <a:cs typeface="Arial" panose="020B0604020202020204" pitchFamily="34" charset="0"/>
              </a:rPr>
              <a:t>kingdom</a:t>
            </a:r>
            <a:r>
              <a:rPr lang="en-US" sz="2200" b="0" i="0" dirty="0">
                <a:solidFill>
                  <a:srgbClr val="01103A"/>
                </a:solidFill>
                <a:effectLst/>
                <a:latin typeface="Arial" panose="020B0604020202020204" pitchFamily="34" charset="0"/>
                <a:cs typeface="Arial" panose="020B0604020202020204" pitchFamily="34" charset="0"/>
              </a:rPr>
              <a:t> of God”</a:t>
            </a:r>
          </a:p>
          <a:p>
            <a:pPr marL="0" indent="0">
              <a:lnSpc>
                <a:spcPct val="115000"/>
              </a:lnSpc>
              <a:spcBef>
                <a:spcPts val="0"/>
              </a:spcBef>
              <a:spcAft>
                <a:spcPts val="600"/>
              </a:spcAft>
              <a:buNone/>
            </a:pPr>
            <a:endParaRPr lang="en-US" sz="2200" b="1" kern="100" dirty="0">
              <a:solidFill>
                <a:srgbClr val="01103A"/>
              </a:solidFill>
              <a:latin typeface="Arial" panose="020B0604020202020204" pitchFamily="34" charset="0"/>
              <a:ea typeface="Calibri" panose="020F0502020204030204" pitchFamily="34" charset="0"/>
              <a:cs typeface="Arial" panose="020B0604020202020204" pitchFamily="34" charset="0"/>
            </a:endParaRPr>
          </a:p>
          <a:p>
            <a:pPr marL="0" indent="0">
              <a:lnSpc>
                <a:spcPct val="115000"/>
              </a:lnSpc>
              <a:spcBef>
                <a:spcPts val="0"/>
              </a:spcBef>
              <a:spcAft>
                <a:spcPts val="600"/>
              </a:spcAft>
              <a:buNone/>
            </a:pPr>
            <a:r>
              <a:rPr lang="en-US" sz="2200" b="1" kern="100" dirty="0">
                <a:solidFill>
                  <a:srgbClr val="01103A"/>
                </a:solidFill>
                <a:latin typeface="Arial" panose="020B0604020202020204" pitchFamily="34" charset="0"/>
                <a:ea typeface="Calibri" panose="020F0502020204030204" pitchFamily="34" charset="0"/>
                <a:cs typeface="Arial" panose="020B0604020202020204" pitchFamily="34" charset="0"/>
              </a:rPr>
              <a:t>Revelation 17:8, </a:t>
            </a:r>
            <a:r>
              <a:rPr lang="en-US" sz="2200" b="0" i="0" dirty="0">
                <a:solidFill>
                  <a:srgbClr val="01103A"/>
                </a:solidFill>
                <a:effectLst/>
                <a:latin typeface="Arial" panose="020B0604020202020204" pitchFamily="34" charset="0"/>
                <a:cs typeface="Arial" panose="020B0604020202020204" pitchFamily="34" charset="0"/>
              </a:rPr>
              <a:t>“The beast that you saw was, and is not, and is about to come up out of the abyss and go to destruction. And those who live on the earth, whose names have not been written in the book of life from the foundation of the world, will wonder when they see the beast, that he was, and is not, and will come.”</a:t>
            </a:r>
          </a:p>
        </p:txBody>
      </p:sp>
    </p:spTree>
    <p:extLst>
      <p:ext uri="{BB962C8B-B14F-4D97-AF65-F5344CB8AC3E}">
        <p14:creationId xmlns:p14="http://schemas.microsoft.com/office/powerpoint/2010/main" val="40164312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05C85A-E6E1-C1A7-CECB-F06081110E32}"/>
              </a:ext>
            </a:extLst>
          </p:cNvPr>
          <p:cNvSpPr>
            <a:spLocks noGrp="1"/>
          </p:cNvSpPr>
          <p:nvPr>
            <p:ph idx="1"/>
          </p:nvPr>
        </p:nvSpPr>
        <p:spPr>
          <a:xfrm>
            <a:off x="265472" y="275302"/>
            <a:ext cx="8613058" cy="4728217"/>
          </a:xfrm>
        </p:spPr>
        <p:txBody>
          <a:bodyPr>
            <a:spAutoFit/>
          </a:bodyPr>
          <a:lstStyle/>
          <a:p>
            <a:pPr marL="0" indent="0">
              <a:lnSpc>
                <a:spcPct val="115000"/>
              </a:lnSpc>
              <a:spcBef>
                <a:spcPts val="0"/>
              </a:spcBef>
              <a:spcAft>
                <a:spcPts val="600"/>
              </a:spcAft>
              <a:buNone/>
            </a:pPr>
            <a:r>
              <a:rPr lang="en-US" sz="2400" b="1" kern="100" dirty="0">
                <a:solidFill>
                  <a:srgbClr val="01103A"/>
                </a:solidFill>
                <a:latin typeface="Arial" panose="020B0604020202020204" pitchFamily="34" charset="0"/>
                <a:ea typeface="Calibri" panose="020F0502020204030204" pitchFamily="34" charset="0"/>
                <a:cs typeface="Arial" panose="020B0604020202020204" pitchFamily="34" charset="0"/>
              </a:rPr>
              <a:t>Revelation </a:t>
            </a:r>
            <a:r>
              <a:rPr lang="en-US" sz="2400" b="1" kern="100" dirty="0">
                <a:latin typeface="Arial" panose="020B0604020202020204" pitchFamily="34" charset="0"/>
                <a:ea typeface="Calibri" panose="020F0502020204030204" pitchFamily="34" charset="0"/>
                <a:cs typeface="Arial" panose="020B0604020202020204" pitchFamily="34" charset="0"/>
              </a:rPr>
              <a:t>19:1-4</a:t>
            </a:r>
            <a:r>
              <a:rPr lang="en-US" sz="2400" kern="100" dirty="0">
                <a:latin typeface="Arial" panose="020B0604020202020204" pitchFamily="34" charset="0"/>
                <a:ea typeface="Calibri" panose="020F0502020204030204" pitchFamily="34" charset="0"/>
                <a:cs typeface="Arial" panose="020B0604020202020204" pitchFamily="34" charset="0"/>
              </a:rPr>
              <a:t>, “</a:t>
            </a:r>
            <a:r>
              <a:rPr lang="en-US" sz="2400" kern="100" baseline="30000" dirty="0">
                <a:latin typeface="Arial" panose="020B0604020202020204" pitchFamily="34" charset="0"/>
                <a:ea typeface="Calibri" panose="020F0502020204030204" pitchFamily="34" charset="0"/>
                <a:cs typeface="Arial" panose="020B0604020202020204" pitchFamily="34" charset="0"/>
              </a:rPr>
              <a:t>1</a:t>
            </a:r>
            <a:r>
              <a:rPr lang="en-US" sz="2400" kern="100" dirty="0">
                <a:latin typeface="Arial" panose="020B0604020202020204" pitchFamily="34" charset="0"/>
                <a:ea typeface="Calibri" panose="020F0502020204030204" pitchFamily="34" charset="0"/>
                <a:cs typeface="Arial" panose="020B0604020202020204" pitchFamily="34" charset="0"/>
              </a:rPr>
              <a:t> </a:t>
            </a:r>
            <a:r>
              <a:rPr lang="en-US" sz="2400" b="0" i="0" dirty="0">
                <a:solidFill>
                  <a:srgbClr val="01103A"/>
                </a:solidFill>
                <a:effectLst/>
                <a:latin typeface="Arial" panose="020B0604020202020204" pitchFamily="34" charset="0"/>
                <a:cs typeface="Arial" panose="020B0604020202020204" pitchFamily="34" charset="0"/>
              </a:rPr>
              <a:t>After these things I heard </a:t>
            </a:r>
            <a:r>
              <a:rPr lang="en-US" sz="2400" b="0" i="1" dirty="0">
                <a:solidFill>
                  <a:srgbClr val="01103A"/>
                </a:solidFill>
                <a:effectLst/>
                <a:latin typeface="Arial" panose="020B0604020202020204" pitchFamily="34" charset="0"/>
                <a:cs typeface="Arial" panose="020B0604020202020204" pitchFamily="34" charset="0"/>
              </a:rPr>
              <a:t>something </a:t>
            </a:r>
            <a:r>
              <a:rPr lang="en-US" sz="2400" b="0" i="0" dirty="0">
                <a:solidFill>
                  <a:srgbClr val="01103A"/>
                </a:solidFill>
                <a:effectLst/>
                <a:latin typeface="Arial" panose="020B0604020202020204" pitchFamily="34" charset="0"/>
                <a:cs typeface="Arial" panose="020B0604020202020204" pitchFamily="34" charset="0"/>
              </a:rPr>
              <a:t>like a loud voice of a great multitude in heaven, saying, “Hallelujah! Salvation, glory, and power belong to our God, </a:t>
            </a:r>
            <a:r>
              <a:rPr lang="en-US" sz="2400" kern="10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2</a:t>
            </a:r>
            <a:r>
              <a:rPr lang="en-US" sz="2400"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sz="2400" b="0" i="0" dirty="0">
                <a:solidFill>
                  <a:srgbClr val="01103A"/>
                </a:solidFill>
                <a:effectLst/>
                <a:latin typeface="Arial" panose="020B0604020202020204" pitchFamily="34" charset="0"/>
                <a:cs typeface="Arial" panose="020B0604020202020204" pitchFamily="34" charset="0"/>
              </a:rPr>
              <a:t>BECAUSE HIS JUDGMENTS ARE TRUE AND RIGHTEOUS; for He has judged the great prostitute who was corrupting the earth with her sexual immorality, and HE HAS AVENGED THE BLOOD OF HIS BOND-SERVANTS ON HER.</a:t>
            </a:r>
            <a:r>
              <a:rPr lang="en-US" sz="2400" i="0" dirty="0">
                <a:solidFill>
                  <a:srgbClr val="01103A"/>
                </a:solidFill>
                <a:effectLst/>
                <a:latin typeface="Arial" panose="020B0604020202020204" pitchFamily="34" charset="0"/>
                <a:cs typeface="Arial" panose="020B0604020202020204" pitchFamily="34" charset="0"/>
              </a:rPr>
              <a:t> </a:t>
            </a:r>
            <a:r>
              <a:rPr lang="en-US" sz="2400" kern="10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3</a:t>
            </a:r>
            <a:r>
              <a:rPr lang="en-US" sz="2400"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sz="2400" b="0" i="0" dirty="0">
                <a:solidFill>
                  <a:srgbClr val="01103A"/>
                </a:solidFill>
                <a:effectLst/>
                <a:latin typeface="Arial" panose="020B0604020202020204" pitchFamily="34" charset="0"/>
                <a:cs typeface="Arial" panose="020B0604020202020204" pitchFamily="34" charset="0"/>
              </a:rPr>
              <a:t>And a second time they said, “Hallelujah! HER SMOKE RISES FOREVER AND EVER.</a:t>
            </a:r>
            <a:r>
              <a:rPr lang="en-US" sz="2400" i="0" dirty="0">
                <a:solidFill>
                  <a:srgbClr val="01103A"/>
                </a:solidFill>
                <a:effectLst/>
                <a:latin typeface="Arial" panose="020B0604020202020204" pitchFamily="34" charset="0"/>
                <a:cs typeface="Arial" panose="020B0604020202020204" pitchFamily="34" charset="0"/>
              </a:rPr>
              <a:t> </a:t>
            </a:r>
            <a:r>
              <a:rPr lang="en-US" sz="2400" kern="10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4</a:t>
            </a:r>
            <a:r>
              <a:rPr lang="en-US" sz="2400"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sz="2400" b="0" i="0" dirty="0">
                <a:solidFill>
                  <a:srgbClr val="01103A"/>
                </a:solidFill>
                <a:effectLst/>
                <a:latin typeface="Arial" panose="020B0604020202020204" pitchFamily="34" charset="0"/>
                <a:cs typeface="Arial" panose="020B0604020202020204" pitchFamily="34" charset="0"/>
              </a:rPr>
              <a:t>And the twenty-four elders and the four living creatures fell down and worshiped God who sits on the throne, saying, “Amen. Hallelujah!”</a:t>
            </a:r>
            <a:endParaRPr lang="en-US" sz="2400" b="1" kern="1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41667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05C85A-E6E1-C1A7-CECB-F06081110E32}"/>
              </a:ext>
            </a:extLst>
          </p:cNvPr>
          <p:cNvSpPr>
            <a:spLocks noGrp="1"/>
          </p:cNvSpPr>
          <p:nvPr>
            <p:ph idx="1"/>
          </p:nvPr>
        </p:nvSpPr>
        <p:spPr>
          <a:xfrm>
            <a:off x="373626" y="196645"/>
            <a:ext cx="8406580" cy="6448625"/>
          </a:xfrm>
        </p:spPr>
        <p:txBody>
          <a:bodyPr>
            <a:spAutoFit/>
          </a:bodyPr>
          <a:lstStyle/>
          <a:p>
            <a:pPr marL="0" indent="0">
              <a:lnSpc>
                <a:spcPct val="115000"/>
              </a:lnSpc>
              <a:spcBef>
                <a:spcPts val="0"/>
              </a:spcBef>
              <a:spcAft>
                <a:spcPts val="600"/>
              </a:spcAft>
              <a:buNone/>
            </a:pPr>
            <a:r>
              <a:rPr lang="en-US" sz="2000" b="1" kern="100" dirty="0">
                <a:solidFill>
                  <a:srgbClr val="01103A"/>
                </a:solidFill>
                <a:latin typeface="Arial" panose="020B0604020202020204" pitchFamily="34" charset="0"/>
                <a:ea typeface="Calibri" panose="020F0502020204030204" pitchFamily="34" charset="0"/>
                <a:cs typeface="Arial" panose="020B0604020202020204" pitchFamily="34" charset="0"/>
              </a:rPr>
              <a:t>AN EVERLASTING KINGDOM</a:t>
            </a:r>
          </a:p>
          <a:p>
            <a:pPr marL="0" indent="0">
              <a:lnSpc>
                <a:spcPct val="115000"/>
              </a:lnSpc>
              <a:spcBef>
                <a:spcPts val="0"/>
              </a:spcBef>
              <a:spcAft>
                <a:spcPts val="600"/>
              </a:spcAft>
              <a:buNone/>
            </a:pPr>
            <a:r>
              <a:rPr lang="en-US" sz="2000" b="1" kern="100" dirty="0">
                <a:solidFill>
                  <a:srgbClr val="01103A"/>
                </a:solidFill>
                <a:latin typeface="Arial" panose="020B0604020202020204" pitchFamily="34" charset="0"/>
                <a:ea typeface="Calibri" panose="020F0502020204030204" pitchFamily="34" charset="0"/>
                <a:cs typeface="Arial" panose="020B0604020202020204" pitchFamily="34" charset="0"/>
              </a:rPr>
              <a:t>John 1:1-5</a:t>
            </a:r>
            <a:r>
              <a:rPr lang="en-US" sz="2000"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sz="2000" kern="10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1</a:t>
            </a:r>
            <a:r>
              <a:rPr lang="en-US" sz="2000"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sz="2000" b="1" i="0" dirty="0">
                <a:solidFill>
                  <a:srgbClr val="01103A"/>
                </a:solidFill>
                <a:effectLst/>
                <a:latin typeface="Arial" panose="020B0604020202020204" pitchFamily="34" charset="0"/>
                <a:cs typeface="Arial" panose="020B0604020202020204" pitchFamily="34" charset="0"/>
              </a:rPr>
              <a:t>In the beginning was the Word</a:t>
            </a:r>
            <a:r>
              <a:rPr lang="en-US" sz="2000" dirty="0">
                <a:solidFill>
                  <a:srgbClr val="01103A"/>
                </a:solidFill>
                <a:latin typeface="Arial" panose="020B0604020202020204" pitchFamily="34" charset="0"/>
                <a:cs typeface="Arial" panose="020B0604020202020204" pitchFamily="34" charset="0"/>
              </a:rPr>
              <a:t>”</a:t>
            </a:r>
            <a:endParaRPr lang="en-US" sz="2000" kern="100" dirty="0">
              <a:solidFill>
                <a:srgbClr val="01103A"/>
              </a:solidFill>
              <a:latin typeface="Arial" panose="020B0604020202020204" pitchFamily="34" charset="0"/>
              <a:ea typeface="Calibri" panose="020F0502020204030204" pitchFamily="34" charset="0"/>
              <a:cs typeface="Arial" panose="020B0604020202020204" pitchFamily="34" charset="0"/>
            </a:endParaRPr>
          </a:p>
          <a:p>
            <a:pPr marL="0" indent="0">
              <a:lnSpc>
                <a:spcPct val="115000"/>
              </a:lnSpc>
              <a:spcBef>
                <a:spcPts val="0"/>
              </a:spcBef>
              <a:spcAft>
                <a:spcPts val="600"/>
              </a:spcAft>
              <a:buNone/>
            </a:pPr>
            <a:r>
              <a:rPr lang="en-US" sz="2000" b="1" kern="100" dirty="0">
                <a:solidFill>
                  <a:srgbClr val="01103A"/>
                </a:solidFill>
                <a:latin typeface="Arial" panose="020B0604020202020204" pitchFamily="34" charset="0"/>
                <a:ea typeface="Calibri" panose="020F0502020204030204" pitchFamily="34" charset="0"/>
                <a:cs typeface="Arial" panose="020B0604020202020204" pitchFamily="34" charset="0"/>
              </a:rPr>
              <a:t>Principles Governing Kings</a:t>
            </a:r>
          </a:p>
          <a:p>
            <a:pPr marL="0" indent="0">
              <a:lnSpc>
                <a:spcPct val="115000"/>
              </a:lnSpc>
              <a:spcBef>
                <a:spcPts val="0"/>
              </a:spcBef>
              <a:spcAft>
                <a:spcPts val="600"/>
              </a:spcAft>
              <a:buNone/>
            </a:pPr>
            <a:r>
              <a:rPr lang="en-US" sz="2000" b="1" i="0" dirty="0">
                <a:solidFill>
                  <a:srgbClr val="01103A"/>
                </a:solidFill>
                <a:effectLst/>
                <a:highlight>
                  <a:srgbClr val="FCFDFD"/>
                </a:highlight>
                <a:latin typeface="Arial" panose="020B0604020202020204" pitchFamily="34" charset="0"/>
                <a:cs typeface="Arial" panose="020B0604020202020204" pitchFamily="34" charset="0"/>
              </a:rPr>
              <a:t>Israel Demands a King</a:t>
            </a:r>
          </a:p>
          <a:p>
            <a:pPr marL="0" indent="0">
              <a:lnSpc>
                <a:spcPct val="115000"/>
              </a:lnSpc>
              <a:spcBef>
                <a:spcPts val="0"/>
              </a:spcBef>
              <a:spcAft>
                <a:spcPts val="600"/>
              </a:spcAft>
              <a:buNone/>
            </a:pPr>
            <a:r>
              <a:rPr lang="en-US" sz="2000" b="1" kern="100" dirty="0">
                <a:solidFill>
                  <a:srgbClr val="01103A"/>
                </a:solidFill>
                <a:latin typeface="Arial" panose="020B0604020202020204" pitchFamily="34" charset="0"/>
                <a:ea typeface="Calibri" panose="020F0502020204030204" pitchFamily="34" charset="0"/>
                <a:cs typeface="Arial" panose="020B0604020202020204" pitchFamily="34" charset="0"/>
              </a:rPr>
              <a:t>Saul David </a:t>
            </a:r>
            <a:r>
              <a:rPr lang="en-US" sz="2000" b="1" kern="100" dirty="0">
                <a:solidFill>
                  <a:srgbClr val="01103A"/>
                </a:solidFill>
                <a:latin typeface="Arial" panose="020B0604020202020204" pitchFamily="34" charset="0"/>
                <a:ea typeface="Aptos" panose="020B0004020202020204" pitchFamily="34" charset="0"/>
                <a:cs typeface="Arial" panose="020B0604020202020204" pitchFamily="34" charset="0"/>
              </a:rPr>
              <a:t>Solomon and</a:t>
            </a:r>
            <a:r>
              <a:rPr lang="en-US" sz="2000" b="1" kern="100" dirty="0">
                <a:solidFill>
                  <a:srgbClr val="01103A"/>
                </a:solidFill>
                <a:latin typeface="Arial" panose="020B0604020202020204" pitchFamily="34" charset="0"/>
                <a:ea typeface="Calibri" panose="020F0502020204030204" pitchFamily="34" charset="0"/>
                <a:cs typeface="Arial" panose="020B0604020202020204" pitchFamily="34" charset="0"/>
              </a:rPr>
              <a:t> a Child of a New Government</a:t>
            </a:r>
            <a:endParaRPr lang="en-US" sz="2000" b="1" kern="100" dirty="0">
              <a:solidFill>
                <a:srgbClr val="01103A"/>
              </a:solidFill>
              <a:latin typeface="Arial" panose="020B0604020202020204" pitchFamily="34" charset="0"/>
              <a:ea typeface="Aptos" panose="020B0004020202020204" pitchFamily="34" charset="0"/>
              <a:cs typeface="Arial" panose="020B0604020202020204" pitchFamily="34" charset="0"/>
            </a:endParaRPr>
          </a:p>
          <a:p>
            <a:pPr marL="0" indent="0">
              <a:lnSpc>
                <a:spcPct val="115000"/>
              </a:lnSpc>
              <a:spcBef>
                <a:spcPts val="0"/>
              </a:spcBef>
              <a:spcAft>
                <a:spcPts val="600"/>
              </a:spcAft>
              <a:buNone/>
            </a:pPr>
            <a:r>
              <a:rPr lang="en-US" sz="2000" b="1" kern="100" dirty="0">
                <a:solidFill>
                  <a:srgbClr val="01103A"/>
                </a:solidFill>
                <a:latin typeface="Arial" panose="020B0604020202020204" pitchFamily="34" charset="0"/>
                <a:ea typeface="Aptos" panose="020B0004020202020204" pitchFamily="34" charset="0"/>
                <a:cs typeface="Arial" panose="020B0604020202020204" pitchFamily="34" charset="0"/>
              </a:rPr>
              <a:t>The Hand of God</a:t>
            </a:r>
          </a:p>
          <a:p>
            <a:pPr marL="0" indent="0">
              <a:lnSpc>
                <a:spcPct val="115000"/>
              </a:lnSpc>
              <a:spcBef>
                <a:spcPts val="0"/>
              </a:spcBef>
              <a:spcAft>
                <a:spcPts val="600"/>
              </a:spcAft>
              <a:buNone/>
            </a:pPr>
            <a:r>
              <a:rPr lang="en-US" sz="2000" b="1" kern="100" dirty="0">
                <a:solidFill>
                  <a:srgbClr val="01103A"/>
                </a:solidFill>
                <a:highlight>
                  <a:srgbClr val="FCFDFD"/>
                </a:highlight>
                <a:latin typeface="Arial" panose="020B0604020202020204" pitchFamily="34" charset="0"/>
                <a:ea typeface="Aptos" panose="020B0004020202020204" pitchFamily="34" charset="0"/>
                <a:cs typeface="Arial" panose="020B0604020202020204" pitchFamily="34" charset="0"/>
              </a:rPr>
              <a:t>God’s Warning Rejected</a:t>
            </a:r>
          </a:p>
          <a:p>
            <a:pPr marL="0" indent="0">
              <a:lnSpc>
                <a:spcPct val="115000"/>
              </a:lnSpc>
              <a:spcBef>
                <a:spcPts val="0"/>
              </a:spcBef>
              <a:spcAft>
                <a:spcPts val="600"/>
              </a:spcAft>
              <a:buNone/>
            </a:pPr>
            <a:r>
              <a:rPr lang="en-US" sz="2000" b="1" kern="100" dirty="0">
                <a:solidFill>
                  <a:srgbClr val="01103A"/>
                </a:solidFill>
                <a:highlight>
                  <a:srgbClr val="FCFDFD"/>
                </a:highlight>
                <a:latin typeface="Arial" panose="020B0604020202020204" pitchFamily="34" charset="0"/>
                <a:ea typeface="Aptos" panose="020B0004020202020204" pitchFamily="34" charset="0"/>
                <a:cs typeface="Arial" panose="020B0604020202020204" pitchFamily="34" charset="0"/>
              </a:rPr>
              <a:t>God Rules in The Kingdom of Man</a:t>
            </a:r>
          </a:p>
          <a:p>
            <a:pPr marL="0" indent="0">
              <a:lnSpc>
                <a:spcPct val="115000"/>
              </a:lnSpc>
              <a:spcBef>
                <a:spcPts val="0"/>
              </a:spcBef>
              <a:spcAft>
                <a:spcPts val="600"/>
              </a:spcAft>
              <a:buNone/>
            </a:pPr>
            <a:r>
              <a:rPr lang="en-US" sz="2000" b="1" kern="100" dirty="0">
                <a:solidFill>
                  <a:srgbClr val="01103A"/>
                </a:solidFill>
                <a:highlight>
                  <a:srgbClr val="FCFDFD"/>
                </a:highlight>
                <a:latin typeface="Arial" panose="020B0604020202020204" pitchFamily="34" charset="0"/>
                <a:ea typeface="Aptos" panose="020B0004020202020204" pitchFamily="34" charset="0"/>
                <a:cs typeface="Arial" panose="020B0604020202020204" pitchFamily="34" charset="0"/>
              </a:rPr>
              <a:t>God Will Set Up an Everlasting Kingdom</a:t>
            </a:r>
          </a:p>
          <a:p>
            <a:pPr marL="0" indent="0">
              <a:lnSpc>
                <a:spcPct val="115000"/>
              </a:lnSpc>
              <a:spcBef>
                <a:spcPts val="0"/>
              </a:spcBef>
              <a:spcAft>
                <a:spcPts val="600"/>
              </a:spcAft>
              <a:buNone/>
            </a:pPr>
            <a:r>
              <a:rPr lang="en-US" sz="2000" b="1" kern="100" dirty="0">
                <a:solidFill>
                  <a:srgbClr val="01103A"/>
                </a:solidFill>
                <a:highlight>
                  <a:srgbClr val="FCFDFD"/>
                </a:highlight>
                <a:latin typeface="Arial" panose="020B0604020202020204" pitchFamily="34" charset="0"/>
                <a:ea typeface="Aptos" panose="020B0004020202020204" pitchFamily="34" charset="0"/>
                <a:cs typeface="Arial" panose="020B0604020202020204" pitchFamily="34" charset="0"/>
              </a:rPr>
              <a:t>God Is The MOST HIGH</a:t>
            </a:r>
          </a:p>
          <a:p>
            <a:pPr marL="0" indent="0">
              <a:lnSpc>
                <a:spcPct val="115000"/>
              </a:lnSpc>
              <a:spcBef>
                <a:spcPts val="0"/>
              </a:spcBef>
              <a:spcAft>
                <a:spcPts val="600"/>
              </a:spcAft>
              <a:buNone/>
            </a:pPr>
            <a:r>
              <a:rPr lang="en-US" sz="2000" b="1" kern="100" dirty="0">
                <a:solidFill>
                  <a:srgbClr val="01103A"/>
                </a:solidFill>
                <a:highlight>
                  <a:srgbClr val="FCFDFD"/>
                </a:highlight>
                <a:latin typeface="Arial" panose="020B0604020202020204" pitchFamily="34" charset="0"/>
                <a:ea typeface="Aptos" panose="020B0004020202020204" pitchFamily="34" charset="0"/>
                <a:cs typeface="Arial" panose="020B0604020202020204" pitchFamily="34" charset="0"/>
              </a:rPr>
              <a:t>THE LIVING GOD WILL</a:t>
            </a:r>
          </a:p>
          <a:p>
            <a:pPr marL="0" indent="0">
              <a:lnSpc>
                <a:spcPct val="115000"/>
              </a:lnSpc>
              <a:spcBef>
                <a:spcPts val="0"/>
              </a:spcBef>
              <a:spcAft>
                <a:spcPts val="600"/>
              </a:spcAft>
              <a:buNone/>
            </a:pPr>
            <a:r>
              <a:rPr lang="en-US" sz="2000" b="1" kern="100" dirty="0">
                <a:solidFill>
                  <a:srgbClr val="01103A"/>
                </a:solidFill>
                <a:highlight>
                  <a:srgbClr val="FCFDFD"/>
                </a:highlight>
                <a:latin typeface="Arial" panose="020B0604020202020204" pitchFamily="34" charset="0"/>
                <a:ea typeface="Aptos" panose="020B0004020202020204" pitchFamily="34" charset="0"/>
                <a:cs typeface="Arial" panose="020B0604020202020204" pitchFamily="34" charset="0"/>
              </a:rPr>
              <a:t>4</a:t>
            </a:r>
            <a:r>
              <a:rPr lang="en-US" sz="2000" b="1" kern="100" baseline="30000" dirty="0">
                <a:solidFill>
                  <a:srgbClr val="01103A"/>
                </a:solidFill>
                <a:highlight>
                  <a:srgbClr val="FCFDFD"/>
                </a:highlight>
                <a:latin typeface="Arial" panose="020B0604020202020204" pitchFamily="34" charset="0"/>
                <a:ea typeface="Aptos" panose="020B0004020202020204" pitchFamily="34" charset="0"/>
                <a:cs typeface="Arial" panose="020B0604020202020204" pitchFamily="34" charset="0"/>
              </a:rPr>
              <a:t>th</a:t>
            </a:r>
            <a:r>
              <a:rPr lang="en-US" sz="2000" b="1" kern="100" dirty="0">
                <a:solidFill>
                  <a:srgbClr val="01103A"/>
                </a:solidFill>
                <a:highlight>
                  <a:srgbClr val="FCFDFD"/>
                </a:highlight>
                <a:latin typeface="Arial" panose="020B0604020202020204" pitchFamily="34" charset="0"/>
                <a:ea typeface="Aptos" panose="020B0004020202020204" pitchFamily="34" charset="0"/>
                <a:cs typeface="Arial" panose="020B0604020202020204" pitchFamily="34" charset="0"/>
              </a:rPr>
              <a:t> KINGDOM ON EARTH</a:t>
            </a:r>
          </a:p>
          <a:p>
            <a:pPr marL="0" indent="0">
              <a:lnSpc>
                <a:spcPct val="115000"/>
              </a:lnSpc>
              <a:spcBef>
                <a:spcPts val="0"/>
              </a:spcBef>
              <a:spcAft>
                <a:spcPts val="600"/>
              </a:spcAft>
              <a:buNone/>
            </a:pPr>
            <a:r>
              <a:rPr lang="en-US" sz="2000" b="1" kern="100" dirty="0">
                <a:solidFill>
                  <a:srgbClr val="01103A"/>
                </a:solidFill>
                <a:highlight>
                  <a:srgbClr val="FCFDFD"/>
                </a:highlight>
                <a:latin typeface="Arial" panose="020B0604020202020204" pitchFamily="34" charset="0"/>
                <a:ea typeface="Aptos" panose="020B0004020202020204" pitchFamily="34" charset="0"/>
                <a:cs typeface="Arial" panose="020B0604020202020204" pitchFamily="34" charset="0"/>
              </a:rPr>
              <a:t>The Kingdom of Heaven</a:t>
            </a:r>
          </a:p>
          <a:p>
            <a:pPr marL="0" indent="0">
              <a:lnSpc>
                <a:spcPct val="115000"/>
              </a:lnSpc>
              <a:spcBef>
                <a:spcPts val="0"/>
              </a:spcBef>
              <a:spcAft>
                <a:spcPts val="600"/>
              </a:spcAft>
              <a:buNone/>
            </a:pPr>
            <a:r>
              <a:rPr lang="en-US" sz="2000" b="1" i="0" dirty="0">
                <a:solidFill>
                  <a:srgbClr val="01103A"/>
                </a:solidFill>
                <a:effectLst/>
                <a:highlight>
                  <a:srgbClr val="FCFDFD"/>
                </a:highlight>
                <a:latin typeface="Arial" panose="020B0604020202020204" pitchFamily="34" charset="0"/>
                <a:cs typeface="Arial" panose="020B0604020202020204" pitchFamily="34" charset="0"/>
              </a:rPr>
              <a:t>The Weeds Explained</a:t>
            </a:r>
          </a:p>
          <a:p>
            <a:pPr marL="0" indent="0">
              <a:lnSpc>
                <a:spcPct val="115000"/>
              </a:lnSpc>
              <a:spcBef>
                <a:spcPts val="0"/>
              </a:spcBef>
              <a:spcAft>
                <a:spcPts val="600"/>
              </a:spcAft>
              <a:buNone/>
            </a:pPr>
            <a:r>
              <a:rPr lang="en-US" sz="2000" b="1" i="0" dirty="0">
                <a:solidFill>
                  <a:srgbClr val="01103A"/>
                </a:solidFill>
                <a:effectLst/>
                <a:highlight>
                  <a:srgbClr val="FCFDFD"/>
                </a:highlight>
                <a:latin typeface="Arial" panose="020B0604020202020204" pitchFamily="34" charset="0"/>
                <a:cs typeface="Arial" panose="020B0604020202020204" pitchFamily="34" charset="0"/>
              </a:rPr>
              <a:t>The Gospel of The Kingdom</a:t>
            </a:r>
            <a:endParaRPr lang="en-US" sz="2000" b="1" kern="100" dirty="0">
              <a:solidFill>
                <a:srgbClr val="01103A"/>
              </a:solidFill>
              <a:highlight>
                <a:srgbClr val="FCFDFD"/>
              </a:highlight>
              <a:latin typeface="Arial" panose="020B06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3100160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6ED63-92EC-AB36-A6B5-CCB14DF4513F}"/>
              </a:ext>
            </a:extLst>
          </p:cNvPr>
          <p:cNvSpPr>
            <a:spLocks noGrp="1"/>
          </p:cNvSpPr>
          <p:nvPr>
            <p:ph type="title"/>
          </p:nvPr>
        </p:nvSpPr>
        <p:spPr>
          <a:xfrm>
            <a:off x="68826" y="248748"/>
            <a:ext cx="8996516" cy="668594"/>
          </a:xfrm>
        </p:spPr>
        <p:txBody>
          <a:bodyPr>
            <a:spAutoFit/>
          </a:bodyPr>
          <a:lstStyle/>
          <a:p>
            <a:pPr algn="ctr"/>
            <a:r>
              <a:rPr lang="en-US" sz="4000" b="1" i="0" dirty="0">
                <a:solidFill>
                  <a:srgbClr val="01103A"/>
                </a:solidFill>
                <a:effectLst/>
                <a:highlight>
                  <a:srgbClr val="FCFDFD"/>
                </a:highlight>
                <a:latin typeface="Arial" panose="020B0604020202020204" pitchFamily="34" charset="0"/>
                <a:cs typeface="Arial" panose="020B0604020202020204" pitchFamily="34" charset="0"/>
              </a:rPr>
              <a:t>HEAR THE INVITATION</a:t>
            </a:r>
          </a:p>
        </p:txBody>
      </p:sp>
      <p:sp>
        <p:nvSpPr>
          <p:cNvPr id="3" name="Content Placeholder 2">
            <a:extLst>
              <a:ext uri="{FF2B5EF4-FFF2-40B4-BE49-F238E27FC236}">
                <a16:creationId xmlns:a16="http://schemas.microsoft.com/office/drawing/2014/main" id="{3D05C85A-E6E1-C1A7-CECB-F06081110E32}"/>
              </a:ext>
            </a:extLst>
          </p:cNvPr>
          <p:cNvSpPr>
            <a:spLocks noGrp="1"/>
          </p:cNvSpPr>
          <p:nvPr>
            <p:ph idx="1"/>
          </p:nvPr>
        </p:nvSpPr>
        <p:spPr>
          <a:xfrm>
            <a:off x="151515" y="1072730"/>
            <a:ext cx="8827681" cy="5546775"/>
          </a:xfrm>
        </p:spPr>
        <p:txBody>
          <a:bodyPr>
            <a:spAutoFit/>
          </a:bodyPr>
          <a:lstStyle/>
          <a:p>
            <a:pPr marL="0" indent="0">
              <a:lnSpc>
                <a:spcPct val="115000"/>
              </a:lnSpc>
              <a:spcBef>
                <a:spcPts val="0"/>
              </a:spcBef>
              <a:spcAft>
                <a:spcPts val="600"/>
              </a:spcAft>
              <a:buNone/>
            </a:pPr>
            <a:r>
              <a:rPr lang="en-US" sz="1800" b="1" u="sng" kern="100" dirty="0">
                <a:solidFill>
                  <a:srgbClr val="01103A"/>
                </a:solidFill>
                <a:latin typeface="Arial" panose="020B0604020202020204" pitchFamily="34" charset="0"/>
                <a:ea typeface="Calibri" panose="020F0502020204030204" pitchFamily="34" charset="0"/>
                <a:cs typeface="Arial" panose="020B0604020202020204" pitchFamily="34" charset="0"/>
              </a:rPr>
              <a:t>HEAR</a:t>
            </a:r>
            <a:r>
              <a:rPr lang="en-US" sz="1800" b="1" kern="100" dirty="0">
                <a:solidFill>
                  <a:srgbClr val="01103A"/>
                </a:solidFill>
                <a:latin typeface="Arial" panose="020B0604020202020204" pitchFamily="34" charset="0"/>
                <a:ea typeface="Calibri" panose="020F0502020204030204" pitchFamily="34" charset="0"/>
                <a:cs typeface="Arial" panose="020B0604020202020204" pitchFamily="34" charset="0"/>
              </a:rPr>
              <a:t>: Acts 10:33, </a:t>
            </a:r>
            <a:r>
              <a:rPr lang="en-US" sz="1800" b="1" i="0" dirty="0">
                <a:solidFill>
                  <a:srgbClr val="01103A"/>
                </a:solidFill>
                <a:effectLst/>
                <a:latin typeface="Arial" panose="020B0604020202020204" pitchFamily="34" charset="0"/>
                <a:cs typeface="Arial" panose="020B0604020202020204" pitchFamily="34" charset="0"/>
              </a:rPr>
              <a:t>“So I sent </a:t>
            </a:r>
            <a:r>
              <a:rPr lang="en-US" sz="1800" b="1" i="1" dirty="0">
                <a:solidFill>
                  <a:srgbClr val="01103A"/>
                </a:solidFill>
                <a:effectLst/>
                <a:latin typeface="Arial" panose="020B0604020202020204" pitchFamily="34" charset="0"/>
                <a:cs typeface="Arial" panose="020B0604020202020204" pitchFamily="34" charset="0"/>
              </a:rPr>
              <a:t>men</a:t>
            </a:r>
            <a:r>
              <a:rPr lang="en-US" sz="1800" b="1" i="0" dirty="0">
                <a:solidFill>
                  <a:srgbClr val="01103A"/>
                </a:solidFill>
                <a:effectLst/>
                <a:latin typeface="Arial" panose="020B0604020202020204" pitchFamily="34" charset="0"/>
                <a:cs typeface="Arial" panose="020B0604020202020204" pitchFamily="34" charset="0"/>
              </a:rPr>
              <a:t> to you immediately, and you have been kind enough to come. Now then, we are all here present before God to </a:t>
            </a:r>
            <a:r>
              <a:rPr lang="en-US" sz="1800" b="1" i="0" dirty="0">
                <a:solidFill>
                  <a:srgbClr val="9E0B0F"/>
                </a:solidFill>
                <a:effectLst/>
                <a:latin typeface="Arial" panose="020B0604020202020204" pitchFamily="34" charset="0"/>
                <a:cs typeface="Arial" panose="020B0604020202020204" pitchFamily="34" charset="0"/>
              </a:rPr>
              <a:t>hear </a:t>
            </a:r>
            <a:r>
              <a:rPr lang="en-US" sz="1800" b="1" i="0" dirty="0">
                <a:solidFill>
                  <a:srgbClr val="01103A"/>
                </a:solidFill>
                <a:effectLst/>
                <a:latin typeface="Arial" panose="020B0604020202020204" pitchFamily="34" charset="0"/>
                <a:cs typeface="Arial" panose="020B0604020202020204" pitchFamily="34" charset="0"/>
              </a:rPr>
              <a:t>everything that you have been commanded by the Lord.”</a:t>
            </a:r>
            <a:endParaRPr lang="en-US" sz="1800" b="1" kern="100" dirty="0">
              <a:solidFill>
                <a:srgbClr val="01103A"/>
              </a:solidFill>
              <a:latin typeface="Arial" panose="020B0604020202020204" pitchFamily="34" charset="0"/>
              <a:ea typeface="Calibri" panose="020F0502020204030204" pitchFamily="34" charset="0"/>
              <a:cs typeface="Arial" panose="020B0604020202020204" pitchFamily="34" charset="0"/>
            </a:endParaRPr>
          </a:p>
          <a:p>
            <a:pPr marL="0" indent="0">
              <a:lnSpc>
                <a:spcPct val="115000"/>
              </a:lnSpc>
              <a:spcBef>
                <a:spcPts val="0"/>
              </a:spcBef>
              <a:spcAft>
                <a:spcPts val="600"/>
              </a:spcAft>
              <a:buNone/>
            </a:pPr>
            <a:r>
              <a:rPr lang="en-US" sz="1800" b="1" i="0" u="sng" kern="100" dirty="0">
                <a:solidFill>
                  <a:srgbClr val="01103A"/>
                </a:solidFill>
                <a:effectLst/>
                <a:latin typeface="Arial" panose="020B0604020202020204" pitchFamily="34" charset="0"/>
                <a:ea typeface="Calibri" panose="020F0502020204030204" pitchFamily="34" charset="0"/>
                <a:cs typeface="Arial" panose="020B0604020202020204" pitchFamily="34" charset="0"/>
              </a:rPr>
              <a:t>BELIEVE</a:t>
            </a:r>
            <a:r>
              <a:rPr lang="en-US" sz="1800" b="1" i="0" kern="100" dirty="0">
                <a:solidFill>
                  <a:srgbClr val="01103A"/>
                </a:solidFill>
                <a:effectLst/>
                <a:latin typeface="Arial" panose="020B0604020202020204" pitchFamily="34" charset="0"/>
                <a:ea typeface="Calibri" panose="020F0502020204030204" pitchFamily="34" charset="0"/>
                <a:cs typeface="Arial" panose="020B0604020202020204" pitchFamily="34" charset="0"/>
              </a:rPr>
              <a:t>: Mark 1:15-16</a:t>
            </a:r>
            <a:r>
              <a:rPr lang="en-US" sz="1800" i="0" kern="100" dirty="0">
                <a:solidFill>
                  <a:srgbClr val="01103A"/>
                </a:solidFill>
                <a:effectLst/>
                <a:latin typeface="Arial" panose="020B0604020202020204" pitchFamily="34" charset="0"/>
                <a:ea typeface="Calibri" panose="020F0502020204030204" pitchFamily="34" charset="0"/>
                <a:cs typeface="Arial" panose="020B0604020202020204" pitchFamily="34" charset="0"/>
              </a:rPr>
              <a:t>, “</a:t>
            </a:r>
            <a:r>
              <a:rPr lang="en-US" sz="1800" i="0" kern="100" baseline="30000" dirty="0">
                <a:solidFill>
                  <a:srgbClr val="01103A"/>
                </a:solidFill>
                <a:effectLst/>
                <a:latin typeface="Arial" panose="020B0604020202020204" pitchFamily="34" charset="0"/>
                <a:ea typeface="Calibri" panose="020F0502020204030204" pitchFamily="34" charset="0"/>
                <a:cs typeface="Arial" panose="020B0604020202020204" pitchFamily="34" charset="0"/>
              </a:rPr>
              <a:t>15</a:t>
            </a:r>
            <a:r>
              <a:rPr lang="en-US" sz="1800" i="0" kern="100" dirty="0">
                <a:solidFill>
                  <a:srgbClr val="01103A"/>
                </a:solidFill>
                <a:effectLst/>
                <a:latin typeface="Arial" panose="020B0604020202020204" pitchFamily="34" charset="0"/>
                <a:ea typeface="Calibri" panose="020F0502020204030204" pitchFamily="34" charset="0"/>
                <a:cs typeface="Arial" panose="020B0604020202020204" pitchFamily="34" charset="0"/>
              </a:rPr>
              <a:t> </a:t>
            </a:r>
            <a:r>
              <a:rPr lang="en-US" sz="1800" b="1" i="0" dirty="0">
                <a:solidFill>
                  <a:srgbClr val="01103A"/>
                </a:solidFill>
                <a:effectLst/>
                <a:latin typeface="Arial" panose="020B0604020202020204" pitchFamily="34" charset="0"/>
                <a:cs typeface="Arial" panose="020B0604020202020204" pitchFamily="34" charset="0"/>
              </a:rPr>
              <a:t>and saying, ‘The time is fulfilled, and the kingdom of God has come near; repent and </a:t>
            </a:r>
            <a:r>
              <a:rPr lang="en-US" sz="1800" b="1" i="0" dirty="0">
                <a:solidFill>
                  <a:srgbClr val="9E0B0F"/>
                </a:solidFill>
                <a:effectLst/>
                <a:latin typeface="Arial" panose="020B0604020202020204" pitchFamily="34" charset="0"/>
                <a:cs typeface="Arial" panose="020B0604020202020204" pitchFamily="34" charset="0"/>
              </a:rPr>
              <a:t>believe</a:t>
            </a:r>
            <a:r>
              <a:rPr lang="en-US" sz="1800" b="1" i="0" dirty="0">
                <a:solidFill>
                  <a:srgbClr val="01103A"/>
                </a:solidFill>
                <a:effectLst/>
                <a:latin typeface="Arial" panose="020B0604020202020204" pitchFamily="34" charset="0"/>
                <a:cs typeface="Arial" panose="020B0604020202020204" pitchFamily="34" charset="0"/>
              </a:rPr>
              <a:t> in the gospel</a:t>
            </a:r>
            <a:r>
              <a:rPr lang="en-US" sz="1800" i="0" dirty="0">
                <a:solidFill>
                  <a:srgbClr val="01103A"/>
                </a:solidFill>
                <a:effectLst/>
                <a:latin typeface="Arial" panose="020B0604020202020204" pitchFamily="34" charset="0"/>
                <a:cs typeface="Arial" panose="020B0604020202020204" pitchFamily="34" charset="0"/>
              </a:rPr>
              <a:t>. </a:t>
            </a:r>
            <a:r>
              <a:rPr lang="en-US" sz="1800" kern="10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16</a:t>
            </a:r>
            <a:r>
              <a:rPr lang="en-US" sz="1800"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sz="1800" b="1" i="0" dirty="0">
                <a:solidFill>
                  <a:srgbClr val="01103A"/>
                </a:solidFill>
                <a:effectLst/>
                <a:latin typeface="Arial" panose="020B0604020202020204" pitchFamily="34" charset="0"/>
                <a:cs typeface="Arial" panose="020B0604020202020204" pitchFamily="34" charset="0"/>
              </a:rPr>
              <a:t>The one who has believed and has been baptized will be saved; but the one who has not believed will be condemned.’”</a:t>
            </a:r>
            <a:endParaRPr lang="en-US" sz="1800" b="1" i="0" kern="100" dirty="0">
              <a:solidFill>
                <a:srgbClr val="01103A"/>
              </a:solidFill>
              <a:effectLst/>
              <a:latin typeface="Arial" panose="020B0604020202020204" pitchFamily="34" charset="0"/>
              <a:ea typeface="Calibri" panose="020F0502020204030204" pitchFamily="34" charset="0"/>
              <a:cs typeface="Arial" panose="020B0604020202020204" pitchFamily="34" charset="0"/>
            </a:endParaRPr>
          </a:p>
          <a:p>
            <a:pPr marL="0" indent="0">
              <a:lnSpc>
                <a:spcPct val="115000"/>
              </a:lnSpc>
              <a:spcBef>
                <a:spcPts val="0"/>
              </a:spcBef>
              <a:spcAft>
                <a:spcPts val="600"/>
              </a:spcAft>
              <a:buNone/>
            </a:pPr>
            <a:r>
              <a:rPr lang="en-US" sz="1800" b="1" u="sng" kern="100" dirty="0">
                <a:solidFill>
                  <a:srgbClr val="01103A"/>
                </a:solidFill>
                <a:latin typeface="Arial" panose="020B0604020202020204" pitchFamily="34" charset="0"/>
                <a:ea typeface="Calibri" panose="020F0502020204030204" pitchFamily="34" charset="0"/>
                <a:cs typeface="Arial" panose="020B0604020202020204" pitchFamily="34" charset="0"/>
              </a:rPr>
              <a:t>CONFESS</a:t>
            </a:r>
            <a:r>
              <a:rPr lang="en-US" sz="1800" b="1" kern="100" dirty="0">
                <a:solidFill>
                  <a:srgbClr val="01103A"/>
                </a:solidFill>
                <a:latin typeface="Arial" panose="020B0604020202020204" pitchFamily="34" charset="0"/>
                <a:ea typeface="Calibri" panose="020F0502020204030204" pitchFamily="34" charset="0"/>
                <a:cs typeface="Arial" panose="020B0604020202020204" pitchFamily="34" charset="0"/>
              </a:rPr>
              <a:t>: 1 John 1:9, “</a:t>
            </a:r>
            <a:r>
              <a:rPr lang="en-US" sz="1800" b="1" i="0" dirty="0">
                <a:solidFill>
                  <a:srgbClr val="01103A"/>
                </a:solidFill>
                <a:effectLst/>
                <a:latin typeface="Arial" panose="020B0604020202020204" pitchFamily="34" charset="0"/>
                <a:cs typeface="Arial" panose="020B0604020202020204" pitchFamily="34" charset="0"/>
              </a:rPr>
              <a:t>If we </a:t>
            </a:r>
            <a:r>
              <a:rPr lang="en-US" sz="1800" b="1" i="0" dirty="0">
                <a:solidFill>
                  <a:srgbClr val="9E0B0F"/>
                </a:solidFill>
                <a:effectLst/>
                <a:latin typeface="Arial" panose="020B0604020202020204" pitchFamily="34" charset="0"/>
                <a:cs typeface="Arial" panose="020B0604020202020204" pitchFamily="34" charset="0"/>
              </a:rPr>
              <a:t>confess</a:t>
            </a:r>
            <a:r>
              <a:rPr lang="en-US" sz="1800" b="1" i="0" dirty="0">
                <a:solidFill>
                  <a:srgbClr val="01103A"/>
                </a:solidFill>
                <a:effectLst/>
                <a:latin typeface="Arial" panose="020B0604020202020204" pitchFamily="34" charset="0"/>
                <a:cs typeface="Arial" panose="020B0604020202020204" pitchFamily="34" charset="0"/>
              </a:rPr>
              <a:t> our sins, He is faithful and righteous, so that He will forgive us our sins and cleanse us from all unrighteousness.”</a:t>
            </a:r>
            <a:endParaRPr lang="en-US" sz="1800" b="1" kern="100" dirty="0">
              <a:solidFill>
                <a:srgbClr val="01103A"/>
              </a:solidFill>
              <a:latin typeface="Arial" panose="020B0604020202020204" pitchFamily="34" charset="0"/>
              <a:ea typeface="Calibri" panose="020F0502020204030204" pitchFamily="34" charset="0"/>
              <a:cs typeface="Arial" panose="020B0604020202020204" pitchFamily="34" charset="0"/>
            </a:endParaRPr>
          </a:p>
          <a:p>
            <a:pPr marL="0" indent="0">
              <a:lnSpc>
                <a:spcPct val="115000"/>
              </a:lnSpc>
              <a:spcBef>
                <a:spcPts val="0"/>
              </a:spcBef>
              <a:spcAft>
                <a:spcPts val="600"/>
              </a:spcAft>
              <a:buNone/>
            </a:pPr>
            <a:r>
              <a:rPr lang="en-US" sz="1800" b="1" i="0" u="sng" kern="100" dirty="0">
                <a:solidFill>
                  <a:srgbClr val="01103A"/>
                </a:solidFill>
                <a:effectLst/>
                <a:latin typeface="Arial" panose="020B0604020202020204" pitchFamily="34" charset="0"/>
                <a:ea typeface="Calibri" panose="020F0502020204030204" pitchFamily="34" charset="0"/>
                <a:cs typeface="Arial" panose="020B0604020202020204" pitchFamily="34" charset="0"/>
              </a:rPr>
              <a:t>REPENT and BE BAPTIZED</a:t>
            </a:r>
            <a:r>
              <a:rPr lang="en-US" sz="1800" b="1" i="0" kern="100" dirty="0">
                <a:solidFill>
                  <a:srgbClr val="01103A"/>
                </a:solidFill>
                <a:effectLst/>
                <a:latin typeface="Arial" panose="020B0604020202020204" pitchFamily="34" charset="0"/>
                <a:ea typeface="Calibri" panose="020F0502020204030204" pitchFamily="34" charset="0"/>
                <a:cs typeface="Arial" panose="020B0604020202020204" pitchFamily="34" charset="0"/>
              </a:rPr>
              <a:t>: Acts 2:38, “</a:t>
            </a:r>
            <a:r>
              <a:rPr lang="en-US" sz="1800" b="1" i="0" dirty="0">
                <a:solidFill>
                  <a:srgbClr val="01103A"/>
                </a:solidFill>
                <a:effectLst/>
                <a:latin typeface="Arial" panose="020B0604020202020204" pitchFamily="34" charset="0"/>
                <a:cs typeface="Arial" panose="020B0604020202020204" pitchFamily="34" charset="0"/>
              </a:rPr>
              <a:t>Peter </a:t>
            </a:r>
            <a:r>
              <a:rPr lang="en-US" sz="1800" b="1" i="1" dirty="0">
                <a:solidFill>
                  <a:srgbClr val="01103A"/>
                </a:solidFill>
                <a:effectLst/>
                <a:latin typeface="Arial" panose="020B0604020202020204" pitchFamily="34" charset="0"/>
                <a:cs typeface="Arial" panose="020B0604020202020204" pitchFamily="34" charset="0"/>
              </a:rPr>
              <a:t>said</a:t>
            </a:r>
            <a:r>
              <a:rPr lang="en-US" sz="1800" b="1" i="0" dirty="0">
                <a:solidFill>
                  <a:srgbClr val="01103A"/>
                </a:solidFill>
                <a:effectLst/>
                <a:latin typeface="Arial" panose="020B0604020202020204" pitchFamily="34" charset="0"/>
                <a:cs typeface="Arial" panose="020B0604020202020204" pitchFamily="34" charset="0"/>
              </a:rPr>
              <a:t> to them, ‘</a:t>
            </a:r>
            <a:r>
              <a:rPr lang="en-US" sz="1800" b="1" i="0" dirty="0">
                <a:solidFill>
                  <a:srgbClr val="9E0B0F"/>
                </a:solidFill>
                <a:effectLst/>
                <a:latin typeface="Arial" panose="020B0604020202020204" pitchFamily="34" charset="0"/>
                <a:cs typeface="Arial" panose="020B0604020202020204" pitchFamily="34" charset="0"/>
              </a:rPr>
              <a:t>Repent,</a:t>
            </a:r>
            <a:r>
              <a:rPr lang="en-US" sz="1800" b="1" i="0" dirty="0">
                <a:solidFill>
                  <a:srgbClr val="01103A"/>
                </a:solidFill>
                <a:effectLst/>
                <a:latin typeface="Arial" panose="020B0604020202020204" pitchFamily="34" charset="0"/>
                <a:cs typeface="Arial" panose="020B0604020202020204" pitchFamily="34" charset="0"/>
              </a:rPr>
              <a:t> and each of </a:t>
            </a:r>
            <a:r>
              <a:rPr lang="en-US" sz="1800" b="1" i="0" dirty="0">
                <a:solidFill>
                  <a:srgbClr val="9E0B0F"/>
                </a:solidFill>
                <a:effectLst/>
                <a:latin typeface="Arial" panose="020B0604020202020204" pitchFamily="34" charset="0"/>
                <a:cs typeface="Arial" panose="020B0604020202020204" pitchFamily="34" charset="0"/>
              </a:rPr>
              <a:t>you be baptized</a:t>
            </a:r>
            <a:r>
              <a:rPr lang="en-US" sz="1800" b="1" i="0" dirty="0">
                <a:solidFill>
                  <a:srgbClr val="01103A"/>
                </a:solidFill>
                <a:effectLst/>
                <a:latin typeface="Arial" panose="020B0604020202020204" pitchFamily="34" charset="0"/>
                <a:cs typeface="Arial" panose="020B0604020202020204" pitchFamily="34" charset="0"/>
              </a:rPr>
              <a:t> in the name of Jesus Christ </a:t>
            </a:r>
            <a:r>
              <a:rPr lang="en-US" sz="1800" b="1" i="0" dirty="0">
                <a:solidFill>
                  <a:srgbClr val="9E0B0F"/>
                </a:solidFill>
                <a:effectLst/>
                <a:latin typeface="Arial" panose="020B0604020202020204" pitchFamily="34" charset="0"/>
                <a:cs typeface="Arial" panose="020B0604020202020204" pitchFamily="34" charset="0"/>
              </a:rPr>
              <a:t>for the forgiveness of your sins</a:t>
            </a:r>
            <a:r>
              <a:rPr lang="en-US" sz="1800" b="1" i="0" dirty="0">
                <a:solidFill>
                  <a:srgbClr val="01103A"/>
                </a:solidFill>
                <a:effectLst/>
                <a:latin typeface="Arial" panose="020B0604020202020204" pitchFamily="34" charset="0"/>
                <a:cs typeface="Arial" panose="020B0604020202020204" pitchFamily="34" charset="0"/>
              </a:rPr>
              <a:t>; and you will receive the gift of the Holy Spirit.’”</a:t>
            </a:r>
            <a:endParaRPr lang="en-US" sz="1800" b="1" i="0" kern="100" dirty="0">
              <a:solidFill>
                <a:srgbClr val="01103A"/>
              </a:solidFill>
              <a:effectLst/>
              <a:latin typeface="Arial" panose="020B0604020202020204" pitchFamily="34" charset="0"/>
              <a:ea typeface="Calibri" panose="020F0502020204030204" pitchFamily="34" charset="0"/>
              <a:cs typeface="Arial" panose="020B0604020202020204" pitchFamily="34" charset="0"/>
            </a:endParaRPr>
          </a:p>
          <a:p>
            <a:pPr marL="0" indent="0">
              <a:lnSpc>
                <a:spcPct val="115000"/>
              </a:lnSpc>
              <a:spcBef>
                <a:spcPts val="0"/>
              </a:spcBef>
              <a:spcAft>
                <a:spcPts val="600"/>
              </a:spcAft>
              <a:buNone/>
            </a:pPr>
            <a:r>
              <a:rPr lang="en-US" sz="1800" b="1" u="sng" kern="100" dirty="0">
                <a:solidFill>
                  <a:srgbClr val="01103A"/>
                </a:solidFill>
                <a:latin typeface="Arial" panose="020B0604020202020204" pitchFamily="34" charset="0"/>
                <a:ea typeface="Calibri" panose="020F0502020204030204" pitchFamily="34" charset="0"/>
                <a:cs typeface="Arial" panose="020B0604020202020204" pitchFamily="34" charset="0"/>
              </a:rPr>
              <a:t>LIVE FAITHFULLY</a:t>
            </a:r>
            <a:r>
              <a:rPr lang="en-US" sz="1800" b="1" kern="100" dirty="0">
                <a:solidFill>
                  <a:srgbClr val="01103A"/>
                </a:solidFill>
                <a:latin typeface="Arial" panose="020B0604020202020204" pitchFamily="34" charset="0"/>
                <a:ea typeface="Calibri" panose="020F0502020204030204" pitchFamily="34" charset="0"/>
                <a:cs typeface="Arial" panose="020B0604020202020204" pitchFamily="34" charset="0"/>
              </a:rPr>
              <a:t>: 1 Corinthians 16:13, “</a:t>
            </a:r>
            <a:r>
              <a:rPr lang="en-US" sz="1800" b="1" i="0" dirty="0">
                <a:solidFill>
                  <a:srgbClr val="01103A"/>
                </a:solidFill>
                <a:effectLst/>
                <a:latin typeface="Arial" panose="020B0604020202020204" pitchFamily="34" charset="0"/>
                <a:cs typeface="Arial" panose="020B0604020202020204" pitchFamily="34" charset="0"/>
              </a:rPr>
              <a:t>Be on the alert, stand firm in the faith, act like men, be strong.”</a:t>
            </a:r>
          </a:p>
          <a:p>
            <a:pPr marL="0" indent="0">
              <a:lnSpc>
                <a:spcPct val="115000"/>
              </a:lnSpc>
              <a:spcBef>
                <a:spcPts val="0"/>
              </a:spcBef>
              <a:spcAft>
                <a:spcPts val="600"/>
              </a:spcAft>
              <a:buNone/>
            </a:pPr>
            <a:r>
              <a:rPr lang="en-US" sz="1800" b="1" dirty="0">
                <a:latin typeface="Arial" panose="020B0604020202020204" pitchFamily="34" charset="0"/>
                <a:ea typeface="Calibri" panose="020F0502020204030204" pitchFamily="34" charset="0"/>
                <a:cs typeface="Arial" panose="020B0604020202020204" pitchFamily="34" charset="0"/>
              </a:rPr>
              <a:t>Ephesians 2:10, “</a:t>
            </a:r>
            <a:r>
              <a:rPr lang="en-US" sz="1800" b="1" i="0" dirty="0">
                <a:solidFill>
                  <a:srgbClr val="01103A"/>
                </a:solidFill>
                <a:effectLst/>
                <a:latin typeface="Arial" panose="020B0604020202020204" pitchFamily="34" charset="0"/>
                <a:cs typeface="Arial" panose="020B0604020202020204" pitchFamily="34" charset="0"/>
              </a:rPr>
              <a:t>For we are His workmanship, created in Christ Jesus for good works, which God prepared beforehand so that we would walk in them.”</a:t>
            </a:r>
            <a:endParaRPr lang="en-US" sz="1800" b="1" kern="100" dirty="0">
              <a:solidFill>
                <a:srgbClr val="01103A"/>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03444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05C85A-E6E1-C1A7-CECB-F06081110E32}"/>
              </a:ext>
            </a:extLst>
          </p:cNvPr>
          <p:cNvSpPr>
            <a:spLocks noGrp="1"/>
          </p:cNvSpPr>
          <p:nvPr>
            <p:ph idx="1"/>
          </p:nvPr>
        </p:nvSpPr>
        <p:spPr>
          <a:xfrm>
            <a:off x="373626" y="344130"/>
            <a:ext cx="8406580" cy="4509889"/>
          </a:xfrm>
        </p:spPr>
        <p:txBody>
          <a:bodyPr>
            <a:spAutoFit/>
          </a:bodyPr>
          <a:lstStyle/>
          <a:p>
            <a:pPr marL="0" indent="0">
              <a:lnSpc>
                <a:spcPct val="115000"/>
              </a:lnSpc>
              <a:spcBef>
                <a:spcPts val="0"/>
              </a:spcBef>
              <a:spcAft>
                <a:spcPts val="600"/>
              </a:spcAft>
              <a:buNone/>
            </a:pPr>
            <a:r>
              <a:rPr lang="en-US" b="1" kern="100" dirty="0">
                <a:solidFill>
                  <a:srgbClr val="01103A"/>
                </a:solidFill>
                <a:latin typeface="Arial" panose="020B0604020202020204" pitchFamily="34" charset="0"/>
                <a:ea typeface="Calibri" panose="020F0502020204030204" pitchFamily="34" charset="0"/>
                <a:cs typeface="Arial" panose="020B0604020202020204" pitchFamily="34" charset="0"/>
              </a:rPr>
              <a:t>John 1:1-5</a:t>
            </a:r>
            <a:r>
              <a:rPr lang="en-US"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kern="10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1</a:t>
            </a:r>
            <a:r>
              <a:rPr lang="en-US"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b="1" i="0" dirty="0">
                <a:solidFill>
                  <a:srgbClr val="01103A"/>
                </a:solidFill>
                <a:effectLst/>
                <a:latin typeface="Arial" panose="020B0604020202020204" pitchFamily="34" charset="0"/>
                <a:cs typeface="Arial" panose="020B0604020202020204" pitchFamily="34" charset="0"/>
              </a:rPr>
              <a:t>In the beginning was the Word, and the Word was with God, and the Word was God</a:t>
            </a:r>
            <a:r>
              <a:rPr lang="en-US" i="0" dirty="0">
                <a:solidFill>
                  <a:srgbClr val="01103A"/>
                </a:solidFill>
                <a:effectLst/>
                <a:latin typeface="Arial" panose="020B0604020202020204" pitchFamily="34" charset="0"/>
                <a:cs typeface="Arial" panose="020B0604020202020204" pitchFamily="34" charset="0"/>
              </a:rPr>
              <a:t>. </a:t>
            </a:r>
            <a:r>
              <a:rPr lang="en-US" kern="10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2</a:t>
            </a:r>
            <a:r>
              <a:rPr lang="en-US"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b="1" i="0" dirty="0">
                <a:solidFill>
                  <a:srgbClr val="01103A"/>
                </a:solidFill>
                <a:effectLst/>
                <a:latin typeface="Arial" panose="020B0604020202020204" pitchFamily="34" charset="0"/>
                <a:cs typeface="Arial" panose="020B0604020202020204" pitchFamily="34" charset="0"/>
              </a:rPr>
              <a:t>He was in the beginning with God</a:t>
            </a:r>
            <a:r>
              <a:rPr lang="en-US" i="0" dirty="0">
                <a:solidFill>
                  <a:srgbClr val="01103A"/>
                </a:solidFill>
                <a:effectLst/>
                <a:latin typeface="Arial" panose="020B0604020202020204" pitchFamily="34" charset="0"/>
                <a:cs typeface="Arial" panose="020B0604020202020204" pitchFamily="34" charset="0"/>
              </a:rPr>
              <a:t>. </a:t>
            </a:r>
            <a:r>
              <a:rPr lang="en-US" kern="10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3</a:t>
            </a:r>
            <a:r>
              <a:rPr lang="en-US"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b="1" i="0" dirty="0">
                <a:solidFill>
                  <a:srgbClr val="01103A"/>
                </a:solidFill>
                <a:effectLst/>
                <a:latin typeface="Arial" panose="020B0604020202020204" pitchFamily="34" charset="0"/>
                <a:cs typeface="Arial" panose="020B0604020202020204" pitchFamily="34" charset="0"/>
              </a:rPr>
              <a:t>All things came into being through Him, and apart from Him not even one thing came into being that has come into being</a:t>
            </a:r>
            <a:r>
              <a:rPr lang="en-US" i="0" dirty="0">
                <a:solidFill>
                  <a:srgbClr val="01103A"/>
                </a:solidFill>
                <a:effectLst/>
                <a:latin typeface="Arial" panose="020B0604020202020204" pitchFamily="34" charset="0"/>
                <a:cs typeface="Arial" panose="020B0604020202020204" pitchFamily="34" charset="0"/>
              </a:rPr>
              <a:t>. </a:t>
            </a:r>
            <a:r>
              <a:rPr lang="en-US" kern="10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4</a:t>
            </a:r>
            <a:r>
              <a:rPr lang="en-US"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b="1" i="0" dirty="0">
                <a:solidFill>
                  <a:srgbClr val="01103A"/>
                </a:solidFill>
                <a:effectLst/>
                <a:latin typeface="Arial" panose="020B0604020202020204" pitchFamily="34" charset="0"/>
                <a:cs typeface="Arial" panose="020B0604020202020204" pitchFamily="34" charset="0"/>
              </a:rPr>
              <a:t>In Him was life, and the life was the Light of mankind</a:t>
            </a:r>
            <a:r>
              <a:rPr lang="en-US" i="0" dirty="0">
                <a:solidFill>
                  <a:srgbClr val="01103A"/>
                </a:solidFill>
                <a:effectLst/>
                <a:latin typeface="Arial" panose="020B0604020202020204" pitchFamily="34" charset="0"/>
                <a:cs typeface="Arial" panose="020B0604020202020204" pitchFamily="34" charset="0"/>
              </a:rPr>
              <a:t>. </a:t>
            </a:r>
            <a:r>
              <a:rPr lang="en-US" kern="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5</a:t>
            </a:r>
            <a:r>
              <a:rPr lang="en-US" kern="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b="1" i="0" dirty="0">
                <a:solidFill>
                  <a:srgbClr val="01103A"/>
                </a:solidFill>
                <a:effectLst/>
                <a:latin typeface="Arial" panose="020B0604020202020204" pitchFamily="34" charset="0"/>
                <a:cs typeface="Arial" panose="020B0604020202020204" pitchFamily="34" charset="0"/>
              </a:rPr>
              <a:t>And the Light shines in the darkness, and the darkness did not grasp it</a:t>
            </a:r>
            <a:r>
              <a:rPr lang="en-US" i="0" dirty="0">
                <a:solidFill>
                  <a:srgbClr val="01103A"/>
                </a:solidFill>
                <a:effectLst/>
                <a:latin typeface="Arial" panose="020B0604020202020204" pitchFamily="34" charset="0"/>
                <a:cs typeface="Arial" panose="020B0604020202020204" pitchFamily="34" charset="0"/>
              </a:rPr>
              <a:t>.” </a:t>
            </a:r>
            <a:r>
              <a:rPr lang="en-US" b="1" i="0" dirty="0">
                <a:solidFill>
                  <a:srgbClr val="01103A"/>
                </a:solidFill>
                <a:effectLst/>
                <a:latin typeface="Arial" panose="020B0604020202020204" pitchFamily="34" charset="0"/>
                <a:cs typeface="Arial" panose="020B0604020202020204" pitchFamily="34" charset="0"/>
              </a:rPr>
              <a:t>NASB20</a:t>
            </a:r>
            <a:endParaRPr lang="en-US" b="1" kern="1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14424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6ED63-92EC-AB36-A6B5-CCB14DF4513F}"/>
              </a:ext>
            </a:extLst>
          </p:cNvPr>
          <p:cNvSpPr>
            <a:spLocks noGrp="1"/>
          </p:cNvSpPr>
          <p:nvPr>
            <p:ph type="title"/>
          </p:nvPr>
        </p:nvSpPr>
        <p:spPr>
          <a:xfrm>
            <a:off x="489279" y="103976"/>
            <a:ext cx="7968922" cy="804772"/>
          </a:xfrm>
        </p:spPr>
        <p:txBody>
          <a:bodyPr>
            <a:spAutoFit/>
          </a:bodyPr>
          <a:lstStyle/>
          <a:p>
            <a:pPr marL="0" indent="0" algn="ctr">
              <a:lnSpc>
                <a:spcPct val="115000"/>
              </a:lnSpc>
              <a:spcBef>
                <a:spcPts val="0"/>
              </a:spcBef>
              <a:spcAft>
                <a:spcPts val="600"/>
              </a:spcAft>
              <a:buNone/>
            </a:pPr>
            <a:r>
              <a:rPr lang="en-US" sz="4400" b="1" kern="100" dirty="0">
                <a:solidFill>
                  <a:srgbClr val="01103A"/>
                </a:solidFill>
                <a:latin typeface="Arial" panose="020B0604020202020204" pitchFamily="34" charset="0"/>
                <a:ea typeface="Calibri" panose="020F0502020204030204" pitchFamily="34" charset="0"/>
                <a:cs typeface="Arial" panose="020B0604020202020204" pitchFamily="34" charset="0"/>
              </a:rPr>
              <a:t>Principles Governing Kings</a:t>
            </a:r>
            <a:endParaRPr lang="en-US" sz="4400" b="1" kern="100" dirty="0">
              <a:latin typeface="Arial" panose="020B060402020202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D05C85A-E6E1-C1A7-CECB-F06081110E32}"/>
              </a:ext>
            </a:extLst>
          </p:cNvPr>
          <p:cNvSpPr>
            <a:spLocks noGrp="1"/>
          </p:cNvSpPr>
          <p:nvPr>
            <p:ph idx="1"/>
          </p:nvPr>
        </p:nvSpPr>
        <p:spPr>
          <a:xfrm>
            <a:off x="294968" y="965691"/>
            <a:ext cx="8554064" cy="5114605"/>
          </a:xfrm>
        </p:spPr>
        <p:txBody>
          <a:bodyPr>
            <a:spAutoFit/>
          </a:bodyPr>
          <a:lstStyle/>
          <a:p>
            <a:pPr marL="0" indent="0">
              <a:lnSpc>
                <a:spcPct val="115000"/>
              </a:lnSpc>
              <a:spcBef>
                <a:spcPts val="0"/>
              </a:spcBef>
              <a:spcAft>
                <a:spcPts val="600"/>
              </a:spcAft>
              <a:buNone/>
            </a:pPr>
            <a:r>
              <a:rPr lang="en-US" sz="2600" b="1" kern="100" dirty="0">
                <a:solidFill>
                  <a:srgbClr val="01103A"/>
                </a:solidFill>
                <a:latin typeface="Arial" panose="020B0604020202020204" pitchFamily="34" charset="0"/>
                <a:ea typeface="Calibri" panose="020F0502020204030204" pitchFamily="34" charset="0"/>
                <a:cs typeface="Arial" panose="020B0604020202020204" pitchFamily="34" charset="0"/>
              </a:rPr>
              <a:t>Deuteronomy 17:14, 17, 20, </a:t>
            </a:r>
            <a:r>
              <a:rPr lang="en-US" sz="2600" b="0" i="0" dirty="0">
                <a:solidFill>
                  <a:srgbClr val="01103A"/>
                </a:solidFill>
                <a:effectLst/>
                <a:latin typeface="Arial" panose="020B0604020202020204" pitchFamily="34" charset="0"/>
                <a:cs typeface="Arial" panose="020B0604020202020204" pitchFamily="34" charset="0"/>
              </a:rPr>
              <a:t>“</a:t>
            </a:r>
            <a:r>
              <a:rPr lang="en-US" sz="2600" b="0" i="0" baseline="30000" dirty="0">
                <a:solidFill>
                  <a:srgbClr val="01103A"/>
                </a:solidFill>
                <a:effectLst/>
                <a:latin typeface="Arial" panose="020B0604020202020204" pitchFamily="34" charset="0"/>
                <a:cs typeface="Arial" panose="020B0604020202020204" pitchFamily="34" charset="0"/>
              </a:rPr>
              <a:t>14</a:t>
            </a:r>
            <a:r>
              <a:rPr lang="en-US" sz="2600" b="0" i="0" dirty="0">
                <a:solidFill>
                  <a:srgbClr val="01103A"/>
                </a:solidFill>
                <a:effectLst/>
                <a:latin typeface="Arial" panose="020B0604020202020204" pitchFamily="34" charset="0"/>
                <a:cs typeface="Arial" panose="020B0604020202020204" pitchFamily="34" charset="0"/>
              </a:rPr>
              <a:t> When you enter the land which the LORD your God is giving you, and you take possession of it and live in it, and you say, ‘I will appoint a king over me like all the nations who are around me’ …</a:t>
            </a:r>
            <a:r>
              <a:rPr lang="en-US" sz="2600" i="0" dirty="0">
                <a:solidFill>
                  <a:srgbClr val="01103A"/>
                </a:solidFill>
                <a:effectLst/>
                <a:latin typeface="Arial" panose="020B0604020202020204" pitchFamily="34" charset="0"/>
                <a:cs typeface="Arial" panose="020B0604020202020204" pitchFamily="34" charset="0"/>
              </a:rPr>
              <a:t> </a:t>
            </a:r>
            <a:r>
              <a:rPr lang="en-US" sz="2600" kern="10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17</a:t>
            </a:r>
            <a:r>
              <a:rPr lang="en-US" sz="2600"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sz="2600" b="0" i="0" dirty="0">
                <a:solidFill>
                  <a:srgbClr val="01103A"/>
                </a:solidFill>
                <a:effectLst/>
                <a:latin typeface="Arial" panose="020B0604020202020204" pitchFamily="34" charset="0"/>
                <a:cs typeface="Arial" panose="020B0604020202020204" pitchFamily="34" charset="0"/>
              </a:rPr>
              <a:t>And he shall not acquire many wives for himself, so that his heart does not turn away; nor shall he greatly increase silver and gold for himself</a:t>
            </a:r>
            <a:r>
              <a:rPr lang="en-US" sz="2600" dirty="0">
                <a:solidFill>
                  <a:srgbClr val="01103A"/>
                </a:solidFill>
                <a:latin typeface="Arial" panose="020B0604020202020204" pitchFamily="34" charset="0"/>
                <a:cs typeface="Arial" panose="020B0604020202020204" pitchFamily="34" charset="0"/>
              </a:rPr>
              <a:t> … </a:t>
            </a:r>
            <a:r>
              <a:rPr lang="en-US" sz="2600" kern="10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20</a:t>
            </a:r>
            <a:r>
              <a:rPr lang="en-US" sz="2600"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sz="2600" b="0" i="0" dirty="0">
                <a:solidFill>
                  <a:srgbClr val="01103A"/>
                </a:solidFill>
                <a:effectLst/>
                <a:highlight>
                  <a:srgbClr val="FCFDFD"/>
                </a:highlight>
                <a:latin typeface="Arial" panose="020B0604020202020204" pitchFamily="34" charset="0"/>
                <a:cs typeface="Arial" panose="020B0604020202020204" pitchFamily="34" charset="0"/>
              </a:rPr>
              <a:t>so that his heart will not be haughty toward his countrymen, and that he will not turn away from the commandment to the right or the left, so that he and his sons may live long in his kingdom in the midst of Israel.”</a:t>
            </a:r>
            <a:endParaRPr lang="en-US" sz="2600" b="1" kern="1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29673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6ED63-92EC-AB36-A6B5-CCB14DF4513F}"/>
              </a:ext>
            </a:extLst>
          </p:cNvPr>
          <p:cNvSpPr>
            <a:spLocks noGrp="1"/>
          </p:cNvSpPr>
          <p:nvPr>
            <p:ph type="title"/>
          </p:nvPr>
        </p:nvSpPr>
        <p:spPr>
          <a:xfrm>
            <a:off x="489279" y="224322"/>
            <a:ext cx="7968922" cy="701731"/>
          </a:xfrm>
        </p:spPr>
        <p:txBody>
          <a:bodyPr>
            <a:spAutoFit/>
          </a:bodyPr>
          <a:lstStyle/>
          <a:p>
            <a:pPr algn="ctr"/>
            <a:r>
              <a:rPr lang="en-US" b="1" i="0" dirty="0">
                <a:solidFill>
                  <a:srgbClr val="01103A"/>
                </a:solidFill>
                <a:effectLst/>
                <a:highlight>
                  <a:srgbClr val="FCFDFD"/>
                </a:highlight>
                <a:latin typeface="Arial" panose="020B0604020202020204" pitchFamily="34" charset="0"/>
                <a:cs typeface="Arial" panose="020B0604020202020204" pitchFamily="34" charset="0"/>
              </a:rPr>
              <a:t>Israel Demands a King</a:t>
            </a:r>
          </a:p>
        </p:txBody>
      </p:sp>
      <p:sp>
        <p:nvSpPr>
          <p:cNvPr id="3" name="Content Placeholder 2">
            <a:extLst>
              <a:ext uri="{FF2B5EF4-FFF2-40B4-BE49-F238E27FC236}">
                <a16:creationId xmlns:a16="http://schemas.microsoft.com/office/drawing/2014/main" id="{3D05C85A-E6E1-C1A7-CECB-F06081110E32}"/>
              </a:ext>
            </a:extLst>
          </p:cNvPr>
          <p:cNvSpPr>
            <a:spLocks noGrp="1"/>
          </p:cNvSpPr>
          <p:nvPr>
            <p:ph idx="1"/>
          </p:nvPr>
        </p:nvSpPr>
        <p:spPr>
          <a:xfrm>
            <a:off x="294968" y="1022557"/>
            <a:ext cx="8554064" cy="4014369"/>
          </a:xfrm>
        </p:spPr>
        <p:txBody>
          <a:bodyPr>
            <a:spAutoFit/>
          </a:bodyPr>
          <a:lstStyle/>
          <a:p>
            <a:pPr marL="0" indent="0">
              <a:lnSpc>
                <a:spcPct val="115000"/>
              </a:lnSpc>
              <a:spcBef>
                <a:spcPts val="0"/>
              </a:spcBef>
              <a:spcAft>
                <a:spcPts val="600"/>
              </a:spcAft>
              <a:buNone/>
            </a:pPr>
            <a:r>
              <a:rPr lang="en-US" b="1" kern="100" dirty="0">
                <a:solidFill>
                  <a:srgbClr val="01103A"/>
                </a:solidFill>
                <a:latin typeface="Arial" panose="020B0604020202020204" pitchFamily="34" charset="0"/>
                <a:ea typeface="Calibri" panose="020F0502020204030204" pitchFamily="34" charset="0"/>
                <a:cs typeface="Arial" panose="020B0604020202020204" pitchFamily="34" charset="0"/>
              </a:rPr>
              <a:t>1 Samuel 8:1, 5-6</a:t>
            </a:r>
            <a:r>
              <a:rPr lang="en-US"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kern="10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1</a:t>
            </a:r>
            <a:r>
              <a:rPr lang="en-US"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b="0" i="0" dirty="0">
                <a:solidFill>
                  <a:srgbClr val="01103A"/>
                </a:solidFill>
                <a:effectLst/>
                <a:latin typeface="Arial" panose="020B0604020202020204" pitchFamily="34" charset="0"/>
                <a:cs typeface="Arial" panose="020B0604020202020204" pitchFamily="34" charset="0"/>
              </a:rPr>
              <a:t>Now it came about, when Samuel was old, that he appointed his sons as judges over Israel … </a:t>
            </a:r>
            <a:r>
              <a:rPr lang="en-US" kern="10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5</a:t>
            </a:r>
            <a:r>
              <a:rPr lang="en-US" b="1"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b="0" i="0" dirty="0">
                <a:solidFill>
                  <a:srgbClr val="01103A"/>
                </a:solidFill>
                <a:effectLst/>
                <a:latin typeface="Arial" panose="020B0604020202020204" pitchFamily="34" charset="0"/>
                <a:cs typeface="Arial" panose="020B0604020202020204" pitchFamily="34" charset="0"/>
              </a:rPr>
              <a:t>and they said to him, ‘Behold, you have grown old, and your sons do not walk in your ways. Now appoint us a king to judge us like all the nations.’ </a:t>
            </a:r>
            <a:r>
              <a:rPr lang="en-US" kern="10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6</a:t>
            </a:r>
            <a:r>
              <a:rPr lang="en-US" b="1"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b="0" i="0" dirty="0">
                <a:solidFill>
                  <a:srgbClr val="01103A"/>
                </a:solidFill>
                <a:effectLst/>
                <a:latin typeface="Arial" panose="020B0604020202020204" pitchFamily="34" charset="0"/>
                <a:cs typeface="Arial" panose="020B0604020202020204" pitchFamily="34" charset="0"/>
              </a:rPr>
              <a:t>But the matter was displeasing in the sight of Samuel when they said, ‘Give us a king to judge us.’ And Samuel prayed to the LORD.”</a:t>
            </a:r>
            <a:endParaRPr lang="en-US" b="1" kern="1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67244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6ED63-92EC-AB36-A6B5-CCB14DF4513F}"/>
              </a:ext>
            </a:extLst>
          </p:cNvPr>
          <p:cNvSpPr>
            <a:spLocks noGrp="1"/>
          </p:cNvSpPr>
          <p:nvPr>
            <p:ph type="title"/>
          </p:nvPr>
        </p:nvSpPr>
        <p:spPr>
          <a:xfrm>
            <a:off x="489279" y="88491"/>
            <a:ext cx="7968922" cy="835741"/>
          </a:xfrm>
        </p:spPr>
        <p:txBody>
          <a:bodyPr>
            <a:spAutoFit/>
          </a:bodyPr>
          <a:lstStyle/>
          <a:p>
            <a:pPr marL="0" indent="0" algn="ctr">
              <a:lnSpc>
                <a:spcPct val="115000"/>
              </a:lnSpc>
              <a:spcBef>
                <a:spcPts val="0"/>
              </a:spcBef>
              <a:spcAft>
                <a:spcPts val="600"/>
              </a:spcAft>
              <a:buNone/>
            </a:pPr>
            <a:r>
              <a:rPr lang="en-US" sz="4400" b="1" kern="100" dirty="0">
                <a:solidFill>
                  <a:srgbClr val="01103A"/>
                </a:solidFill>
                <a:latin typeface="Arial" panose="020B0604020202020204" pitchFamily="34" charset="0"/>
                <a:ea typeface="Calibri" panose="020F0502020204030204" pitchFamily="34" charset="0"/>
                <a:cs typeface="Arial" panose="020B0604020202020204" pitchFamily="34" charset="0"/>
              </a:rPr>
              <a:t>King Saul</a:t>
            </a:r>
            <a:endParaRPr lang="en-US" sz="4400" b="1" kern="100" dirty="0">
              <a:latin typeface="Arial" panose="020B060402020202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D05C85A-E6E1-C1A7-CECB-F06081110E32}"/>
              </a:ext>
            </a:extLst>
          </p:cNvPr>
          <p:cNvSpPr>
            <a:spLocks noGrp="1"/>
          </p:cNvSpPr>
          <p:nvPr>
            <p:ph idx="1"/>
          </p:nvPr>
        </p:nvSpPr>
        <p:spPr>
          <a:xfrm>
            <a:off x="167148" y="924232"/>
            <a:ext cx="8809703" cy="5005409"/>
          </a:xfrm>
        </p:spPr>
        <p:txBody>
          <a:bodyPr>
            <a:spAutoFit/>
          </a:bodyPr>
          <a:lstStyle/>
          <a:p>
            <a:pPr marL="0" indent="0">
              <a:lnSpc>
                <a:spcPct val="115000"/>
              </a:lnSpc>
              <a:spcBef>
                <a:spcPts val="0"/>
              </a:spcBef>
              <a:spcAft>
                <a:spcPts val="600"/>
              </a:spcAft>
              <a:buNone/>
            </a:pPr>
            <a:r>
              <a:rPr lang="en-US" b="1" kern="100" dirty="0">
                <a:solidFill>
                  <a:srgbClr val="01103A"/>
                </a:solidFill>
                <a:latin typeface="Arial" panose="020B0604020202020204" pitchFamily="34" charset="0"/>
                <a:ea typeface="Calibri" panose="020F0502020204030204" pitchFamily="34" charset="0"/>
                <a:cs typeface="Arial" panose="020B0604020202020204" pitchFamily="34" charset="0"/>
              </a:rPr>
              <a:t>1 Samuel 13:13-14</a:t>
            </a:r>
            <a:r>
              <a:rPr lang="en-US"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kern="10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13</a:t>
            </a:r>
            <a:r>
              <a:rPr lang="en-US"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b="1" i="0" dirty="0">
                <a:solidFill>
                  <a:srgbClr val="01103A"/>
                </a:solidFill>
                <a:effectLst/>
                <a:latin typeface="Arial" panose="020B0604020202020204" pitchFamily="34" charset="0"/>
                <a:cs typeface="Arial" panose="020B0604020202020204" pitchFamily="34" charset="0"/>
              </a:rPr>
              <a:t>But Samuel said to Saul, ‘You have acted foolishly! You have not kept the commandment of the LORD your God, which He commanded you, for the LORD would now have established your </a:t>
            </a:r>
            <a:r>
              <a:rPr lang="en-US" b="1" i="0" dirty="0">
                <a:solidFill>
                  <a:srgbClr val="9E0B0F"/>
                </a:solidFill>
                <a:effectLst/>
                <a:latin typeface="Arial" panose="020B0604020202020204" pitchFamily="34" charset="0"/>
                <a:cs typeface="Arial" panose="020B0604020202020204" pitchFamily="34" charset="0"/>
              </a:rPr>
              <a:t>kingdom</a:t>
            </a:r>
            <a:r>
              <a:rPr lang="en-US" b="1" i="0" dirty="0">
                <a:solidFill>
                  <a:srgbClr val="01103A"/>
                </a:solidFill>
                <a:effectLst/>
                <a:latin typeface="Arial" panose="020B0604020202020204" pitchFamily="34" charset="0"/>
                <a:cs typeface="Arial" panose="020B0604020202020204" pitchFamily="34" charset="0"/>
              </a:rPr>
              <a:t> over Israel forever. </a:t>
            </a:r>
            <a:r>
              <a:rPr lang="en-US" kern="10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14</a:t>
            </a:r>
            <a:r>
              <a:rPr lang="en-US" b="1"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b="1" i="0" dirty="0">
                <a:solidFill>
                  <a:srgbClr val="01103A"/>
                </a:solidFill>
                <a:effectLst/>
                <a:latin typeface="Arial" panose="020B0604020202020204" pitchFamily="34" charset="0"/>
                <a:cs typeface="Arial" panose="020B0604020202020204" pitchFamily="34" charset="0"/>
              </a:rPr>
              <a:t>But now your </a:t>
            </a:r>
            <a:r>
              <a:rPr lang="en-US" b="1" i="0" dirty="0">
                <a:solidFill>
                  <a:srgbClr val="9E0B0F"/>
                </a:solidFill>
                <a:effectLst/>
                <a:latin typeface="Arial" panose="020B0604020202020204" pitchFamily="34" charset="0"/>
                <a:cs typeface="Arial" panose="020B0604020202020204" pitchFamily="34" charset="0"/>
              </a:rPr>
              <a:t>kingdom</a:t>
            </a:r>
            <a:r>
              <a:rPr lang="en-US" b="1" i="0" dirty="0">
                <a:solidFill>
                  <a:srgbClr val="01103A"/>
                </a:solidFill>
                <a:effectLst/>
                <a:latin typeface="Arial" panose="020B0604020202020204" pitchFamily="34" charset="0"/>
                <a:cs typeface="Arial" panose="020B0604020202020204" pitchFamily="34" charset="0"/>
              </a:rPr>
              <a:t> shall not endure. The LORD has sought for Himself a man after His own heart, and the LORD has appointed him ruler over His people, because you have not kept what the LORD commanded you</a:t>
            </a:r>
            <a:r>
              <a:rPr lang="en-US" i="0" dirty="0">
                <a:solidFill>
                  <a:srgbClr val="01103A"/>
                </a:solidFill>
                <a:effectLst/>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708063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6ED63-92EC-AB36-A6B5-CCB14DF4513F}"/>
              </a:ext>
            </a:extLst>
          </p:cNvPr>
          <p:cNvSpPr>
            <a:spLocks noGrp="1"/>
          </p:cNvSpPr>
          <p:nvPr>
            <p:ph type="title"/>
          </p:nvPr>
        </p:nvSpPr>
        <p:spPr>
          <a:xfrm>
            <a:off x="489279" y="88491"/>
            <a:ext cx="7968922" cy="835741"/>
          </a:xfrm>
        </p:spPr>
        <p:txBody>
          <a:bodyPr>
            <a:spAutoFit/>
          </a:bodyPr>
          <a:lstStyle/>
          <a:p>
            <a:pPr marL="0" indent="0" algn="ctr">
              <a:lnSpc>
                <a:spcPct val="115000"/>
              </a:lnSpc>
              <a:spcBef>
                <a:spcPts val="0"/>
              </a:spcBef>
              <a:spcAft>
                <a:spcPts val="600"/>
              </a:spcAft>
              <a:buNone/>
            </a:pPr>
            <a:r>
              <a:rPr lang="en-US" sz="4400" b="1" kern="100" dirty="0">
                <a:solidFill>
                  <a:srgbClr val="01103A"/>
                </a:solidFill>
                <a:latin typeface="Arial" panose="020B0604020202020204" pitchFamily="34" charset="0"/>
                <a:ea typeface="Calibri" panose="020F0502020204030204" pitchFamily="34" charset="0"/>
                <a:cs typeface="Arial" panose="020B0604020202020204" pitchFamily="34" charset="0"/>
              </a:rPr>
              <a:t>David</a:t>
            </a:r>
            <a:endParaRPr lang="en-US" sz="4400" b="1" kern="100" dirty="0">
              <a:latin typeface="Arial" panose="020B060402020202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D05C85A-E6E1-C1A7-CECB-F06081110E32}"/>
              </a:ext>
            </a:extLst>
          </p:cNvPr>
          <p:cNvSpPr>
            <a:spLocks noGrp="1"/>
          </p:cNvSpPr>
          <p:nvPr>
            <p:ph idx="1"/>
          </p:nvPr>
        </p:nvSpPr>
        <p:spPr>
          <a:xfrm>
            <a:off x="147484" y="806245"/>
            <a:ext cx="8809703" cy="5702709"/>
          </a:xfrm>
        </p:spPr>
        <p:txBody>
          <a:bodyPr>
            <a:spAutoFit/>
          </a:bodyPr>
          <a:lstStyle/>
          <a:p>
            <a:pPr marL="0" indent="0">
              <a:lnSpc>
                <a:spcPct val="115000"/>
              </a:lnSpc>
              <a:spcBef>
                <a:spcPts val="0"/>
              </a:spcBef>
              <a:spcAft>
                <a:spcPts val="600"/>
              </a:spcAft>
              <a:buNone/>
            </a:pPr>
            <a:r>
              <a:rPr lang="en-US" sz="2600" b="1" kern="100" dirty="0">
                <a:solidFill>
                  <a:srgbClr val="01103A"/>
                </a:solidFill>
                <a:latin typeface="Arial" panose="020B0604020202020204" pitchFamily="34" charset="0"/>
                <a:ea typeface="Calibri" panose="020F0502020204030204" pitchFamily="34" charset="0"/>
                <a:cs typeface="Arial" panose="020B0604020202020204" pitchFamily="34" charset="0"/>
              </a:rPr>
              <a:t>2 Samuel 5:12</a:t>
            </a:r>
            <a:r>
              <a:rPr lang="en-US" sz="2600"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sz="2600" b="1" i="0" dirty="0">
                <a:solidFill>
                  <a:srgbClr val="01103A"/>
                </a:solidFill>
                <a:effectLst/>
                <a:latin typeface="Arial" panose="020B0604020202020204" pitchFamily="34" charset="0"/>
                <a:cs typeface="Arial" panose="020B0604020202020204" pitchFamily="34" charset="0"/>
              </a:rPr>
              <a:t>And David realized that the LORD had appointed him as king over Israel, and that He had exalted his kingdom for the sake of His people Israel</a:t>
            </a:r>
            <a:r>
              <a:rPr lang="en-US" sz="2600" i="0" dirty="0">
                <a:solidFill>
                  <a:srgbClr val="01103A"/>
                </a:solidFill>
                <a:effectLst/>
                <a:latin typeface="Arial" panose="020B0604020202020204" pitchFamily="34" charset="0"/>
                <a:cs typeface="Arial" panose="020B0604020202020204" pitchFamily="34" charset="0"/>
              </a:rPr>
              <a:t>.”</a:t>
            </a:r>
          </a:p>
          <a:p>
            <a:pPr marL="0" indent="0">
              <a:lnSpc>
                <a:spcPct val="115000"/>
              </a:lnSpc>
              <a:spcBef>
                <a:spcPts val="0"/>
              </a:spcBef>
              <a:spcAft>
                <a:spcPts val="600"/>
              </a:spcAft>
              <a:buNone/>
            </a:pPr>
            <a:r>
              <a:rPr lang="en-US" sz="2600" b="1" kern="100" dirty="0">
                <a:solidFill>
                  <a:srgbClr val="01103A"/>
                </a:solidFill>
                <a:latin typeface="Arial" panose="020B0604020202020204" pitchFamily="34" charset="0"/>
                <a:ea typeface="Calibri" panose="020F0502020204030204" pitchFamily="34" charset="0"/>
                <a:cs typeface="Arial" panose="020B0604020202020204" pitchFamily="34" charset="0"/>
              </a:rPr>
              <a:t>2 Samuel 7:12-14</a:t>
            </a:r>
            <a:r>
              <a:rPr lang="en-US" sz="2600"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sz="2600" i="0" dirty="0">
                <a:solidFill>
                  <a:srgbClr val="01103A"/>
                </a:solidFill>
                <a:effectLst/>
                <a:latin typeface="Arial" panose="020B0604020202020204" pitchFamily="34" charset="0"/>
                <a:cs typeface="Arial" panose="020B0604020202020204" pitchFamily="34" charset="0"/>
              </a:rPr>
              <a:t>“</a:t>
            </a:r>
            <a:r>
              <a:rPr lang="en-US" sz="2600" i="0" baseline="30000" dirty="0">
                <a:solidFill>
                  <a:srgbClr val="01103A"/>
                </a:solidFill>
                <a:effectLst/>
                <a:latin typeface="Arial" panose="020B0604020202020204" pitchFamily="34" charset="0"/>
                <a:cs typeface="Arial" panose="020B0604020202020204" pitchFamily="34" charset="0"/>
              </a:rPr>
              <a:t>12</a:t>
            </a:r>
            <a:r>
              <a:rPr lang="en-US" sz="2600" i="0" dirty="0">
                <a:solidFill>
                  <a:srgbClr val="01103A"/>
                </a:solidFill>
                <a:effectLst/>
                <a:latin typeface="Arial" panose="020B0604020202020204" pitchFamily="34" charset="0"/>
                <a:cs typeface="Arial" panose="020B0604020202020204" pitchFamily="34" charset="0"/>
              </a:rPr>
              <a:t> </a:t>
            </a:r>
            <a:r>
              <a:rPr lang="en-US" sz="2600" b="1" i="0" dirty="0">
                <a:solidFill>
                  <a:srgbClr val="01103A"/>
                </a:solidFill>
                <a:effectLst/>
                <a:latin typeface="Arial" panose="020B0604020202020204" pitchFamily="34" charset="0"/>
                <a:cs typeface="Arial" panose="020B0604020202020204" pitchFamily="34" charset="0"/>
              </a:rPr>
              <a:t>When your days are finished and you lie down with your fathers, I will raise up your descendant after you, who will come from you, and I will establish his </a:t>
            </a:r>
            <a:r>
              <a:rPr lang="en-US" sz="2600" b="1" i="0" dirty="0">
                <a:solidFill>
                  <a:srgbClr val="9E0B0F"/>
                </a:solidFill>
                <a:effectLst/>
                <a:latin typeface="Arial" panose="020B0604020202020204" pitchFamily="34" charset="0"/>
                <a:cs typeface="Arial" panose="020B0604020202020204" pitchFamily="34" charset="0"/>
              </a:rPr>
              <a:t>kingdom</a:t>
            </a:r>
            <a:r>
              <a:rPr lang="en-US" sz="2600" i="0" dirty="0">
                <a:solidFill>
                  <a:srgbClr val="01103A"/>
                </a:solidFill>
                <a:effectLst/>
                <a:latin typeface="Arial" panose="020B0604020202020204" pitchFamily="34" charset="0"/>
                <a:cs typeface="Arial" panose="020B0604020202020204" pitchFamily="34" charset="0"/>
              </a:rPr>
              <a:t>. </a:t>
            </a:r>
            <a:r>
              <a:rPr lang="en-US" sz="2600" kern="10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13</a:t>
            </a:r>
            <a:r>
              <a:rPr lang="en-US" sz="2600"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sz="2600" b="1" i="0" dirty="0">
                <a:solidFill>
                  <a:srgbClr val="01103A"/>
                </a:solidFill>
                <a:effectLst/>
                <a:highlight>
                  <a:srgbClr val="FCFDFD"/>
                </a:highlight>
                <a:latin typeface="Arial" panose="020B0604020202020204" pitchFamily="34" charset="0"/>
                <a:cs typeface="Arial" panose="020B0604020202020204" pitchFamily="34" charset="0"/>
              </a:rPr>
              <a:t>He shall build a house for My name, and I will establish the throne of his </a:t>
            </a:r>
            <a:r>
              <a:rPr lang="en-US" sz="2600" b="1" i="0" dirty="0">
                <a:solidFill>
                  <a:srgbClr val="9E0B0F"/>
                </a:solidFill>
                <a:effectLst/>
                <a:highlight>
                  <a:srgbClr val="FCFDFD"/>
                </a:highlight>
                <a:latin typeface="Arial" panose="020B0604020202020204" pitchFamily="34" charset="0"/>
                <a:cs typeface="Arial" panose="020B0604020202020204" pitchFamily="34" charset="0"/>
              </a:rPr>
              <a:t>kingdom </a:t>
            </a:r>
            <a:r>
              <a:rPr lang="en-US" sz="2600" b="1" i="0" dirty="0">
                <a:solidFill>
                  <a:srgbClr val="01103A"/>
                </a:solidFill>
                <a:effectLst/>
                <a:highlight>
                  <a:srgbClr val="FCFDFD"/>
                </a:highlight>
                <a:latin typeface="Arial" panose="020B0604020202020204" pitchFamily="34" charset="0"/>
                <a:cs typeface="Arial" panose="020B0604020202020204" pitchFamily="34" charset="0"/>
              </a:rPr>
              <a:t>forever</a:t>
            </a:r>
            <a:r>
              <a:rPr lang="en-US" sz="2600" i="0" dirty="0">
                <a:solidFill>
                  <a:srgbClr val="01103A"/>
                </a:solidFill>
                <a:effectLst/>
                <a:highlight>
                  <a:srgbClr val="FCFDFD"/>
                </a:highlight>
                <a:latin typeface="Arial" panose="020B0604020202020204" pitchFamily="34" charset="0"/>
                <a:cs typeface="Arial" panose="020B0604020202020204" pitchFamily="34" charset="0"/>
              </a:rPr>
              <a:t>. </a:t>
            </a:r>
            <a:r>
              <a:rPr lang="en-US" sz="2600" kern="100" baseline="30000" dirty="0">
                <a:solidFill>
                  <a:srgbClr val="01103A"/>
                </a:solidFill>
                <a:latin typeface="Arial" panose="020B0604020202020204" pitchFamily="34" charset="0"/>
                <a:ea typeface="Calibri" panose="020F0502020204030204" pitchFamily="34" charset="0"/>
                <a:cs typeface="Arial" panose="020B0604020202020204" pitchFamily="34" charset="0"/>
              </a:rPr>
              <a:t>14</a:t>
            </a:r>
            <a:r>
              <a:rPr lang="en-US" sz="2600" kern="100" dirty="0">
                <a:solidFill>
                  <a:srgbClr val="01103A"/>
                </a:solidFill>
                <a:latin typeface="Arial" panose="020B0604020202020204" pitchFamily="34" charset="0"/>
                <a:ea typeface="Calibri" panose="020F0502020204030204" pitchFamily="34" charset="0"/>
                <a:cs typeface="Arial" panose="020B0604020202020204" pitchFamily="34" charset="0"/>
              </a:rPr>
              <a:t> </a:t>
            </a:r>
            <a:r>
              <a:rPr lang="en-US" sz="2600" b="1" i="0" dirty="0">
                <a:solidFill>
                  <a:srgbClr val="01103A"/>
                </a:solidFill>
                <a:effectLst/>
                <a:highlight>
                  <a:srgbClr val="FCFDFD"/>
                </a:highlight>
                <a:latin typeface="Arial" panose="020B0604020202020204" pitchFamily="34" charset="0"/>
                <a:cs typeface="Arial" panose="020B0604020202020204" pitchFamily="34" charset="0"/>
              </a:rPr>
              <a:t>I will be a father to him and he will be a son to Me; when he does wrong, I will discipline him with a rod of men and with strokes of sons of mankind</a:t>
            </a:r>
            <a:r>
              <a:rPr lang="en-US" sz="2600" dirty="0">
                <a:solidFill>
                  <a:srgbClr val="01103A"/>
                </a:solidFill>
                <a:highlight>
                  <a:srgbClr val="FCFDFD"/>
                </a:highlight>
                <a:latin typeface="Arial" panose="020B0604020202020204" pitchFamily="34" charset="0"/>
                <a:cs typeface="Arial" panose="020B0604020202020204" pitchFamily="34" charset="0"/>
              </a:rPr>
              <a:t>”</a:t>
            </a:r>
            <a:endParaRPr lang="en-US" sz="2600" kern="1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69701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6ED63-92EC-AB36-A6B5-CCB14DF4513F}"/>
              </a:ext>
            </a:extLst>
          </p:cNvPr>
          <p:cNvSpPr>
            <a:spLocks noGrp="1"/>
          </p:cNvSpPr>
          <p:nvPr>
            <p:ph type="title"/>
          </p:nvPr>
        </p:nvSpPr>
        <p:spPr>
          <a:xfrm>
            <a:off x="1353708" y="-5143"/>
            <a:ext cx="6461107" cy="1583447"/>
          </a:xfrm>
        </p:spPr>
        <p:txBody>
          <a:bodyPr wrap="square">
            <a:spAutoFit/>
          </a:bodyPr>
          <a:lstStyle/>
          <a:p>
            <a:pPr algn="ctr">
              <a:lnSpc>
                <a:spcPct val="115000"/>
              </a:lnSpc>
              <a:spcBef>
                <a:spcPts val="0"/>
              </a:spcBef>
              <a:spcAft>
                <a:spcPts val="600"/>
              </a:spcAft>
            </a:pPr>
            <a:r>
              <a:rPr lang="en-US" b="1" kern="100" dirty="0">
                <a:solidFill>
                  <a:srgbClr val="01103A"/>
                </a:solidFill>
                <a:latin typeface="Arial" panose="020B0604020202020204" pitchFamily="34" charset="0"/>
                <a:ea typeface="Aptos" panose="020B0004020202020204" pitchFamily="34" charset="0"/>
                <a:cs typeface="Arial" panose="020B0604020202020204" pitchFamily="34" charset="0"/>
              </a:rPr>
              <a:t>Solomon and</a:t>
            </a:r>
            <a:r>
              <a:rPr lang="en-US" b="1" kern="100" dirty="0">
                <a:solidFill>
                  <a:srgbClr val="01103A"/>
                </a:solidFill>
                <a:latin typeface="Arial" panose="020B0604020202020204" pitchFamily="34" charset="0"/>
                <a:ea typeface="Calibri" panose="020F0502020204030204" pitchFamily="34" charset="0"/>
                <a:cs typeface="Arial" panose="020B0604020202020204" pitchFamily="34" charset="0"/>
              </a:rPr>
              <a:t> The Child of a New Government</a:t>
            </a:r>
            <a:endParaRPr lang="en-US" sz="4400" b="1" kern="100" dirty="0">
              <a:latin typeface="Arial" panose="020B060402020202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D05C85A-E6E1-C1A7-CECB-F06081110E32}"/>
              </a:ext>
            </a:extLst>
          </p:cNvPr>
          <p:cNvSpPr>
            <a:spLocks noGrp="1"/>
          </p:cNvSpPr>
          <p:nvPr>
            <p:ph idx="1"/>
          </p:nvPr>
        </p:nvSpPr>
        <p:spPr>
          <a:xfrm>
            <a:off x="137653" y="1625669"/>
            <a:ext cx="8819534" cy="4893647"/>
          </a:xfrm>
        </p:spPr>
        <p:txBody>
          <a:bodyPr>
            <a:spAutoFit/>
          </a:bodyPr>
          <a:lstStyle/>
          <a:p>
            <a:pPr marL="0" indent="0" algn="l">
              <a:lnSpc>
                <a:spcPct val="100000"/>
              </a:lnSpc>
              <a:spcBef>
                <a:spcPts val="0"/>
              </a:spcBef>
              <a:buNone/>
            </a:pPr>
            <a:r>
              <a:rPr lang="en-US" sz="2600" b="1" kern="100" dirty="0">
                <a:solidFill>
                  <a:srgbClr val="01103A"/>
                </a:solidFill>
                <a:latin typeface="Arial" panose="020B0604020202020204" pitchFamily="34" charset="0"/>
                <a:ea typeface="Aptos" panose="020B0004020202020204" pitchFamily="34" charset="0"/>
                <a:cs typeface="Arial" panose="020B0604020202020204" pitchFamily="34" charset="0"/>
              </a:rPr>
              <a:t>1 Kings 2:46</a:t>
            </a:r>
            <a:r>
              <a:rPr lang="en-US" sz="2600" kern="100" dirty="0">
                <a:solidFill>
                  <a:srgbClr val="01103A"/>
                </a:solidFill>
                <a:latin typeface="Arial" panose="020B0604020202020204" pitchFamily="34" charset="0"/>
                <a:ea typeface="Aptos" panose="020B0004020202020204" pitchFamily="34" charset="0"/>
                <a:cs typeface="Arial" panose="020B0604020202020204" pitchFamily="34" charset="0"/>
              </a:rPr>
              <a:t>, “</a:t>
            </a:r>
            <a:r>
              <a:rPr lang="en-US" sz="2600" b="0" i="0" dirty="0">
                <a:solidFill>
                  <a:srgbClr val="01103A"/>
                </a:solidFill>
                <a:effectLst/>
                <a:latin typeface="Arial" panose="020B0604020202020204" pitchFamily="34" charset="0"/>
                <a:cs typeface="Arial" panose="020B0604020202020204" pitchFamily="34" charset="0"/>
              </a:rPr>
              <a:t>So the king commanded Benaiah the son of Jehoiada, and he went out and struck him so that he died. And the </a:t>
            </a:r>
            <a:r>
              <a:rPr lang="en-US" sz="2600" b="0" i="0" dirty="0">
                <a:solidFill>
                  <a:srgbClr val="9E0B0F"/>
                </a:solidFill>
                <a:effectLst/>
                <a:latin typeface="Arial" panose="020B0604020202020204" pitchFamily="34" charset="0"/>
                <a:cs typeface="Arial" panose="020B0604020202020204" pitchFamily="34" charset="0"/>
              </a:rPr>
              <a:t>kingdom</a:t>
            </a:r>
            <a:r>
              <a:rPr lang="en-US" sz="2600" b="0" i="0" dirty="0">
                <a:solidFill>
                  <a:srgbClr val="01103A"/>
                </a:solidFill>
                <a:effectLst/>
                <a:latin typeface="Arial" panose="020B0604020202020204" pitchFamily="34" charset="0"/>
                <a:cs typeface="Arial" panose="020B0604020202020204" pitchFamily="34" charset="0"/>
              </a:rPr>
              <a:t> was established in the hands of Solomon.”</a:t>
            </a:r>
          </a:p>
          <a:p>
            <a:pPr marL="0" indent="0">
              <a:lnSpc>
                <a:spcPct val="100000"/>
              </a:lnSpc>
              <a:spcBef>
                <a:spcPts val="0"/>
              </a:spcBef>
              <a:buNone/>
            </a:pPr>
            <a:r>
              <a:rPr lang="en-US" sz="2600" b="1" kern="100" dirty="0">
                <a:solidFill>
                  <a:srgbClr val="01103A"/>
                </a:solidFill>
                <a:latin typeface="Arial" panose="020B0604020202020204" pitchFamily="34" charset="0"/>
                <a:ea typeface="Aptos" panose="020B0004020202020204" pitchFamily="34" charset="0"/>
                <a:cs typeface="Arial" panose="020B0604020202020204" pitchFamily="34" charset="0"/>
              </a:rPr>
              <a:t>1 Kings 9:5</a:t>
            </a:r>
            <a:r>
              <a:rPr lang="en-US" sz="2600" kern="100" dirty="0">
                <a:solidFill>
                  <a:srgbClr val="01103A"/>
                </a:solidFill>
                <a:latin typeface="Arial" panose="020B0604020202020204" pitchFamily="34" charset="0"/>
                <a:ea typeface="Aptos" panose="020B0004020202020204" pitchFamily="34" charset="0"/>
                <a:cs typeface="Arial" panose="020B0604020202020204" pitchFamily="34" charset="0"/>
              </a:rPr>
              <a:t>, “</a:t>
            </a:r>
            <a:r>
              <a:rPr lang="en-US" sz="2600" b="0" i="0" dirty="0">
                <a:solidFill>
                  <a:srgbClr val="01103A"/>
                </a:solidFill>
                <a:effectLst/>
                <a:latin typeface="Arial" panose="020B0604020202020204" pitchFamily="34" charset="0"/>
                <a:cs typeface="Arial" panose="020B0604020202020204" pitchFamily="34" charset="0"/>
              </a:rPr>
              <a:t>then I will establish the throne of your </a:t>
            </a:r>
            <a:r>
              <a:rPr lang="en-US" sz="2600" b="0" i="0" dirty="0">
                <a:solidFill>
                  <a:srgbClr val="9E0B0F"/>
                </a:solidFill>
                <a:effectLst/>
                <a:latin typeface="Arial" panose="020B0604020202020204" pitchFamily="34" charset="0"/>
                <a:cs typeface="Arial" panose="020B0604020202020204" pitchFamily="34" charset="0"/>
              </a:rPr>
              <a:t>kingdom</a:t>
            </a:r>
            <a:r>
              <a:rPr lang="en-US" sz="2600" b="0" i="0" dirty="0">
                <a:solidFill>
                  <a:srgbClr val="01103A"/>
                </a:solidFill>
                <a:effectLst/>
                <a:latin typeface="Arial" panose="020B0604020202020204" pitchFamily="34" charset="0"/>
                <a:cs typeface="Arial" panose="020B0604020202020204" pitchFamily="34" charset="0"/>
              </a:rPr>
              <a:t> over Israel forever, just as I promised to your father David, saying, ‘You shall not be deprived of a man on the throne of Israel.’”</a:t>
            </a:r>
          </a:p>
          <a:p>
            <a:pPr marL="0" indent="0" algn="l">
              <a:lnSpc>
                <a:spcPct val="100000"/>
              </a:lnSpc>
              <a:spcBef>
                <a:spcPts val="0"/>
              </a:spcBef>
              <a:buNone/>
            </a:pPr>
            <a:r>
              <a:rPr lang="en-US" sz="2600" b="1" kern="100" dirty="0">
                <a:solidFill>
                  <a:srgbClr val="01103A"/>
                </a:solidFill>
                <a:latin typeface="Arial" panose="020B0604020202020204" pitchFamily="34" charset="0"/>
                <a:ea typeface="Aptos" panose="020B0004020202020204" pitchFamily="34" charset="0"/>
                <a:cs typeface="Arial" panose="020B0604020202020204" pitchFamily="34" charset="0"/>
              </a:rPr>
              <a:t>Isaiah 9:6</a:t>
            </a:r>
            <a:r>
              <a:rPr lang="en-US" sz="2600" kern="100" dirty="0">
                <a:solidFill>
                  <a:srgbClr val="01103A"/>
                </a:solidFill>
                <a:latin typeface="Arial" panose="020B0604020202020204" pitchFamily="34" charset="0"/>
                <a:ea typeface="Aptos" panose="020B0004020202020204" pitchFamily="34" charset="0"/>
                <a:cs typeface="Arial" panose="020B0604020202020204" pitchFamily="34" charset="0"/>
              </a:rPr>
              <a:t>, “</a:t>
            </a:r>
            <a:r>
              <a:rPr lang="en-US" sz="2600" b="0" i="0" dirty="0">
                <a:solidFill>
                  <a:srgbClr val="01103A"/>
                </a:solidFill>
                <a:effectLst/>
                <a:latin typeface="Arial" panose="020B0604020202020204" pitchFamily="34" charset="0"/>
                <a:cs typeface="Arial" panose="020B0604020202020204" pitchFamily="34" charset="0"/>
              </a:rPr>
              <a:t>For a Child will be born to us, a Son will be given to us; And the government will rest on His shoulders, And His name will be called Wonderful Counselor, Mighty God, Eternal Father, Prince of Peace.”</a:t>
            </a:r>
          </a:p>
        </p:txBody>
      </p:sp>
    </p:spTree>
    <p:extLst>
      <p:ext uri="{BB962C8B-B14F-4D97-AF65-F5344CB8AC3E}">
        <p14:creationId xmlns:p14="http://schemas.microsoft.com/office/powerpoint/2010/main" val="4004246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6ED63-92EC-AB36-A6B5-CCB14DF4513F}"/>
              </a:ext>
            </a:extLst>
          </p:cNvPr>
          <p:cNvSpPr>
            <a:spLocks noGrp="1"/>
          </p:cNvSpPr>
          <p:nvPr>
            <p:ph type="title"/>
          </p:nvPr>
        </p:nvSpPr>
        <p:spPr>
          <a:xfrm>
            <a:off x="489279" y="90981"/>
            <a:ext cx="7968922" cy="820930"/>
          </a:xfrm>
        </p:spPr>
        <p:txBody>
          <a:bodyPr>
            <a:spAutoFit/>
          </a:bodyPr>
          <a:lstStyle/>
          <a:p>
            <a:pPr algn="ctr">
              <a:lnSpc>
                <a:spcPct val="115000"/>
              </a:lnSpc>
              <a:spcBef>
                <a:spcPts val="0"/>
              </a:spcBef>
              <a:spcAft>
                <a:spcPts val="600"/>
              </a:spcAft>
            </a:pPr>
            <a:r>
              <a:rPr lang="en-US" b="1" kern="100" dirty="0">
                <a:solidFill>
                  <a:srgbClr val="01103A"/>
                </a:solidFill>
                <a:latin typeface="Arial" panose="020B0604020202020204" pitchFamily="34" charset="0"/>
                <a:ea typeface="Aptos" panose="020B0004020202020204" pitchFamily="34" charset="0"/>
                <a:cs typeface="Times New Roman" panose="02020603050405020304" pitchFamily="18" charset="0"/>
              </a:rPr>
              <a:t>The Hand of God</a:t>
            </a:r>
            <a:endParaRPr lang="en-US" sz="4400" b="1" kern="100" dirty="0">
              <a:latin typeface="Calibri" panose="020F0502020204030204" pitchFamily="34" charset="0"/>
              <a:ea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3D05C85A-E6E1-C1A7-CECB-F06081110E32}"/>
              </a:ext>
            </a:extLst>
          </p:cNvPr>
          <p:cNvSpPr>
            <a:spLocks noGrp="1"/>
          </p:cNvSpPr>
          <p:nvPr>
            <p:ph idx="1"/>
          </p:nvPr>
        </p:nvSpPr>
        <p:spPr>
          <a:xfrm>
            <a:off x="216311" y="855407"/>
            <a:ext cx="8622890" cy="4728217"/>
          </a:xfrm>
        </p:spPr>
        <p:txBody>
          <a:bodyPr>
            <a:spAutoFit/>
          </a:bodyPr>
          <a:lstStyle/>
          <a:p>
            <a:pPr marL="0" indent="0">
              <a:lnSpc>
                <a:spcPct val="115000"/>
              </a:lnSpc>
              <a:spcBef>
                <a:spcPts val="0"/>
              </a:spcBef>
              <a:spcAft>
                <a:spcPts val="600"/>
              </a:spcAft>
              <a:buNone/>
            </a:pPr>
            <a:r>
              <a:rPr lang="en-US" sz="2400" b="1" kern="100" dirty="0">
                <a:solidFill>
                  <a:srgbClr val="01103A"/>
                </a:solidFill>
                <a:latin typeface="Arial" panose="020B0604020202020204" pitchFamily="34" charset="0"/>
                <a:ea typeface="Aptos" panose="020B0004020202020204" pitchFamily="34" charset="0"/>
                <a:cs typeface="Arial" panose="020B0604020202020204" pitchFamily="34" charset="0"/>
              </a:rPr>
              <a:t>Jeremiah 18:6-7, 11, </a:t>
            </a:r>
            <a:r>
              <a:rPr lang="en-US" sz="2400" b="0" i="0" dirty="0">
                <a:solidFill>
                  <a:srgbClr val="01103A"/>
                </a:solidFill>
                <a:effectLst/>
                <a:latin typeface="Arial" panose="020B0604020202020204" pitchFamily="34" charset="0"/>
                <a:cs typeface="Arial" panose="020B0604020202020204" pitchFamily="34" charset="0"/>
              </a:rPr>
              <a:t>“</a:t>
            </a:r>
            <a:r>
              <a:rPr lang="en-US" sz="2400" b="0" i="0" baseline="30000" dirty="0">
                <a:solidFill>
                  <a:srgbClr val="01103A"/>
                </a:solidFill>
                <a:effectLst/>
                <a:latin typeface="Arial" panose="020B0604020202020204" pitchFamily="34" charset="0"/>
                <a:cs typeface="Arial" panose="020B0604020202020204" pitchFamily="34" charset="0"/>
              </a:rPr>
              <a:t>6</a:t>
            </a:r>
            <a:r>
              <a:rPr lang="en-US" sz="2400" dirty="0">
                <a:solidFill>
                  <a:srgbClr val="01103A"/>
                </a:solidFill>
                <a:latin typeface="Arial" panose="020B0604020202020204" pitchFamily="34" charset="0"/>
                <a:cs typeface="Arial" panose="020B0604020202020204" pitchFamily="34" charset="0"/>
              </a:rPr>
              <a:t>‘</a:t>
            </a:r>
            <a:r>
              <a:rPr lang="en-US" sz="2400" b="0" i="0" dirty="0">
                <a:solidFill>
                  <a:srgbClr val="01103A"/>
                </a:solidFill>
                <a:effectLst/>
                <a:latin typeface="Arial" panose="020B0604020202020204" pitchFamily="34" charset="0"/>
                <a:cs typeface="Arial" panose="020B0604020202020204" pitchFamily="34" charset="0"/>
              </a:rPr>
              <a:t>Am I not able, house of Israel, to deal with you as this potter </a:t>
            </a:r>
            <a:r>
              <a:rPr lang="en-US" sz="2400" b="0" i="1" dirty="0">
                <a:solidFill>
                  <a:srgbClr val="01103A"/>
                </a:solidFill>
                <a:effectLst/>
                <a:latin typeface="Arial" panose="020B0604020202020204" pitchFamily="34" charset="0"/>
                <a:cs typeface="Arial" panose="020B0604020202020204" pitchFamily="34" charset="0"/>
              </a:rPr>
              <a:t>does?’</a:t>
            </a:r>
            <a:r>
              <a:rPr lang="en-US" sz="2400" b="0" i="0" dirty="0">
                <a:solidFill>
                  <a:srgbClr val="01103A"/>
                </a:solidFill>
                <a:effectLst/>
                <a:latin typeface="Arial" panose="020B0604020202020204" pitchFamily="34" charset="0"/>
                <a:cs typeface="Arial" panose="020B0604020202020204" pitchFamily="34" charset="0"/>
              </a:rPr>
              <a:t> declares the LORD. ‘Behold, like the clay in the potter’s hand, so are you in My hand, house of Israel</a:t>
            </a:r>
            <a:r>
              <a:rPr lang="en-US" sz="2400" i="0" dirty="0">
                <a:solidFill>
                  <a:srgbClr val="01103A"/>
                </a:solidFill>
                <a:effectLst/>
                <a:latin typeface="Arial" panose="020B0604020202020204" pitchFamily="34" charset="0"/>
                <a:cs typeface="Arial" panose="020B0604020202020204" pitchFamily="34" charset="0"/>
              </a:rPr>
              <a:t>. </a:t>
            </a:r>
            <a:r>
              <a:rPr lang="en-US" sz="2400" kern="100" baseline="30000" dirty="0">
                <a:solidFill>
                  <a:srgbClr val="01103A"/>
                </a:solidFill>
                <a:latin typeface="Arial" panose="020B0604020202020204" pitchFamily="34" charset="0"/>
                <a:ea typeface="Aptos" panose="020B0004020202020204" pitchFamily="34" charset="0"/>
                <a:cs typeface="Arial" panose="020B0604020202020204" pitchFamily="34" charset="0"/>
              </a:rPr>
              <a:t>7</a:t>
            </a:r>
            <a:r>
              <a:rPr lang="en-US" sz="2400" kern="100" dirty="0">
                <a:solidFill>
                  <a:srgbClr val="01103A"/>
                </a:solidFill>
                <a:latin typeface="Arial" panose="020B0604020202020204" pitchFamily="34" charset="0"/>
                <a:ea typeface="Aptos" panose="020B0004020202020204" pitchFamily="34" charset="0"/>
                <a:cs typeface="Arial" panose="020B0604020202020204" pitchFamily="34" charset="0"/>
              </a:rPr>
              <a:t> </a:t>
            </a:r>
            <a:r>
              <a:rPr lang="en-US" sz="2400" b="0" i="0" dirty="0">
                <a:solidFill>
                  <a:srgbClr val="01103A"/>
                </a:solidFill>
                <a:effectLst/>
                <a:latin typeface="Arial" panose="020B0604020202020204" pitchFamily="34" charset="0"/>
                <a:cs typeface="Arial" panose="020B0604020202020204" pitchFamily="34" charset="0"/>
              </a:rPr>
              <a:t>At one moment I might speak concerning a nation or concerning a kingdom to uproot </a:t>
            </a:r>
            <a:r>
              <a:rPr lang="en-US" sz="2400" b="0" i="1" dirty="0">
                <a:solidFill>
                  <a:srgbClr val="01103A"/>
                </a:solidFill>
                <a:effectLst/>
                <a:latin typeface="Arial" panose="020B0604020202020204" pitchFamily="34" charset="0"/>
                <a:cs typeface="Arial" panose="020B0604020202020204" pitchFamily="34" charset="0"/>
              </a:rPr>
              <a:t>it,</a:t>
            </a:r>
            <a:r>
              <a:rPr lang="en-US" sz="2400" b="0" i="0" dirty="0">
                <a:solidFill>
                  <a:srgbClr val="01103A"/>
                </a:solidFill>
                <a:effectLst/>
                <a:latin typeface="Arial" panose="020B0604020202020204" pitchFamily="34" charset="0"/>
                <a:cs typeface="Arial" panose="020B0604020202020204" pitchFamily="34" charset="0"/>
              </a:rPr>
              <a:t> to tear </a:t>
            </a:r>
            <a:r>
              <a:rPr lang="en-US" sz="2400" b="0" i="1" dirty="0">
                <a:solidFill>
                  <a:srgbClr val="01103A"/>
                </a:solidFill>
                <a:effectLst/>
                <a:latin typeface="Arial" panose="020B0604020202020204" pitchFamily="34" charset="0"/>
                <a:cs typeface="Arial" panose="020B0604020202020204" pitchFamily="34" charset="0"/>
              </a:rPr>
              <a:t>it</a:t>
            </a:r>
            <a:r>
              <a:rPr lang="en-US" sz="2400" b="0" i="0" dirty="0">
                <a:solidFill>
                  <a:srgbClr val="01103A"/>
                </a:solidFill>
                <a:effectLst/>
                <a:latin typeface="Arial" panose="020B0604020202020204" pitchFamily="34" charset="0"/>
                <a:cs typeface="Arial" panose="020B0604020202020204" pitchFamily="34" charset="0"/>
              </a:rPr>
              <a:t> down, or to destroy </a:t>
            </a:r>
            <a:r>
              <a:rPr lang="en-US" sz="2400" b="0" i="1" dirty="0">
                <a:solidFill>
                  <a:srgbClr val="01103A"/>
                </a:solidFill>
                <a:effectLst/>
                <a:latin typeface="Arial" panose="020B0604020202020204" pitchFamily="34" charset="0"/>
                <a:cs typeface="Arial" panose="020B0604020202020204" pitchFamily="34" charset="0"/>
              </a:rPr>
              <a:t>it</a:t>
            </a:r>
            <a:r>
              <a:rPr lang="en-US" sz="2400" b="0" dirty="0">
                <a:solidFill>
                  <a:srgbClr val="01103A"/>
                </a:solidFill>
                <a:effectLst/>
                <a:latin typeface="Arial" panose="020B0604020202020204" pitchFamily="34" charset="0"/>
                <a:cs typeface="Arial" panose="020B0604020202020204" pitchFamily="34" charset="0"/>
              </a:rPr>
              <a:t> …</a:t>
            </a:r>
            <a:r>
              <a:rPr lang="en-US" sz="2400" b="1" dirty="0">
                <a:solidFill>
                  <a:srgbClr val="01103A"/>
                </a:solidFill>
                <a:effectLst/>
                <a:latin typeface="Arial" panose="020B0604020202020204" pitchFamily="34" charset="0"/>
                <a:cs typeface="Arial" panose="020B0604020202020204" pitchFamily="34" charset="0"/>
              </a:rPr>
              <a:t> </a:t>
            </a:r>
            <a:r>
              <a:rPr lang="en-US" sz="2400" kern="100" baseline="30000" dirty="0">
                <a:solidFill>
                  <a:srgbClr val="01103A"/>
                </a:solidFill>
                <a:latin typeface="Arial" panose="020B0604020202020204" pitchFamily="34" charset="0"/>
                <a:ea typeface="Aptos" panose="020B0004020202020204" pitchFamily="34" charset="0"/>
                <a:cs typeface="Arial" panose="020B0604020202020204" pitchFamily="34" charset="0"/>
              </a:rPr>
              <a:t>11</a:t>
            </a:r>
            <a:r>
              <a:rPr lang="en-US" sz="2400" b="1" kern="100" dirty="0">
                <a:solidFill>
                  <a:srgbClr val="01103A"/>
                </a:solidFill>
                <a:latin typeface="Arial" panose="020B0604020202020204" pitchFamily="34" charset="0"/>
                <a:ea typeface="Aptos" panose="020B0004020202020204" pitchFamily="34" charset="0"/>
                <a:cs typeface="Arial" panose="020B0604020202020204" pitchFamily="34" charset="0"/>
              </a:rPr>
              <a:t> </a:t>
            </a:r>
            <a:r>
              <a:rPr lang="en-US" sz="2400" b="0" i="0" dirty="0">
                <a:solidFill>
                  <a:srgbClr val="01103A"/>
                </a:solidFill>
                <a:effectLst/>
                <a:highlight>
                  <a:srgbClr val="FCFDFD"/>
                </a:highlight>
                <a:latin typeface="Arial" panose="020B0604020202020204" pitchFamily="34" charset="0"/>
                <a:cs typeface="Arial" panose="020B0604020202020204" pitchFamily="34" charset="0"/>
              </a:rPr>
              <a:t>So now, speak to the men of Judah and against the inhabitants of Jerusalem, saying, ‘This is what the LORD says: “Behold, I am forming a disaster against you and devising a plan against you. Now turn back, each of you from his evil way, and correct your ways and your deeds!”’</a:t>
            </a:r>
            <a:endParaRPr lang="en-US" sz="2400" b="1" kern="100" dirty="0">
              <a:latin typeface="Arial" panose="020B06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103888823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601</TotalTime>
  <Words>3111</Words>
  <Application>Microsoft Office PowerPoint</Application>
  <PresentationFormat>On-screen Show (4:3)</PresentationFormat>
  <Paragraphs>172</Paragraphs>
  <Slides>24</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Aptos</vt:lpstr>
      <vt:lpstr>Aptos Display</vt:lpstr>
      <vt:lpstr>Arial</vt:lpstr>
      <vt:lpstr>Calibri</vt:lpstr>
      <vt:lpstr>Rockwell Extra Bold</vt:lpstr>
      <vt:lpstr>Office Theme</vt:lpstr>
      <vt:lpstr>AN EVERLASTING KINGDOM</vt:lpstr>
      <vt:lpstr>KINGDOM</vt:lpstr>
      <vt:lpstr>PowerPoint Presentation</vt:lpstr>
      <vt:lpstr>Principles Governing Kings</vt:lpstr>
      <vt:lpstr>Israel Demands a King</vt:lpstr>
      <vt:lpstr>King Saul</vt:lpstr>
      <vt:lpstr>David</vt:lpstr>
      <vt:lpstr>Solomon and The Child of a New Government</vt:lpstr>
      <vt:lpstr>The Hand of God</vt:lpstr>
      <vt:lpstr>God’s Warning Rejected</vt:lpstr>
      <vt:lpstr>God Rules in The Kingdom of Man</vt:lpstr>
      <vt:lpstr>God Will Set Up an Everlasting Kingdom</vt:lpstr>
      <vt:lpstr>God Is The MOST HIGH</vt:lpstr>
      <vt:lpstr>THE LIVING GOD WILL</vt:lpstr>
      <vt:lpstr>4th KINGDOM ON EARTH</vt:lpstr>
      <vt:lpstr>The Kingdom of Heaven</vt:lpstr>
      <vt:lpstr>The Weeds Explained</vt:lpstr>
      <vt:lpstr>PowerPoint Presentation</vt:lpstr>
      <vt:lpstr>The Gospel of The Kingdom</vt:lpstr>
      <vt:lpstr>PowerPoint Presentation</vt:lpstr>
      <vt:lpstr>PowerPoint Presentation</vt:lpstr>
      <vt:lpstr>PowerPoint Presentation</vt:lpstr>
      <vt:lpstr>PowerPoint Presentation</vt:lpstr>
      <vt:lpstr>HEAR THE INVITATION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Everlasting Kingdom</dc:title>
  <dc:creator>Bruce Molock</dc:creator>
  <cp:lastModifiedBy>Richard Lidh</cp:lastModifiedBy>
  <cp:revision>8</cp:revision>
  <cp:lastPrinted>2024-05-19T00:28:31Z</cp:lastPrinted>
  <dcterms:created xsi:type="dcterms:W3CDTF">2024-04-16T01:29:34Z</dcterms:created>
  <dcterms:modified xsi:type="dcterms:W3CDTF">2024-05-19T00:29:06Z</dcterms:modified>
</cp:coreProperties>
</file>